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95" r:id="rId4"/>
    <p:sldId id="261" r:id="rId5"/>
    <p:sldId id="285" r:id="rId6"/>
    <p:sldId id="262" r:id="rId7"/>
    <p:sldId id="259" r:id="rId8"/>
    <p:sldId id="264" r:id="rId9"/>
    <p:sldId id="286" r:id="rId10"/>
    <p:sldId id="266" r:id="rId11"/>
    <p:sldId id="267" r:id="rId12"/>
    <p:sldId id="287" r:id="rId13"/>
    <p:sldId id="288" r:id="rId14"/>
    <p:sldId id="268" r:id="rId15"/>
    <p:sldId id="265" r:id="rId16"/>
    <p:sldId id="272" r:id="rId17"/>
    <p:sldId id="289" r:id="rId18"/>
    <p:sldId id="290" r:id="rId19"/>
    <p:sldId id="291" r:id="rId20"/>
    <p:sldId id="292" r:id="rId21"/>
    <p:sldId id="294" r:id="rId22"/>
    <p:sldId id="293" r:id="rId23"/>
    <p:sldId id="263" r:id="rId24"/>
    <p:sldId id="270" r:id="rId25"/>
  </p:sldIdLst>
  <p:sldSz cx="18288000" cy="10287000"/>
  <p:notesSz cx="6858000" cy="9144000"/>
  <p:embeddedFontLst>
    <p:embeddedFont>
      <p:font typeface="Lazydog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B70"/>
    <a:srgbClr val="3C3B37"/>
    <a:srgbClr val="F18461"/>
    <a:srgbClr val="FC9797"/>
    <a:srgbClr val="FFCB64"/>
    <a:srgbClr val="FFECD5"/>
    <a:srgbClr val="D3E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2" autoAdjust="0"/>
  </p:normalViewPr>
  <p:slideViewPr>
    <p:cSldViewPr>
      <p:cViewPr varScale="1">
        <p:scale>
          <a:sx n="50" d="100"/>
          <a:sy n="50" d="100"/>
        </p:scale>
        <p:origin x="5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7.svg"/><Relationship Id="rId7" Type="http://schemas.openxmlformats.org/officeDocument/2006/relationships/image" Target="../media/image2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59.svg"/><Relationship Id="rId5" Type="http://schemas.openxmlformats.org/officeDocument/2006/relationships/image" Target="../media/image9.svg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1.svg"/><Relationship Id="rId7" Type="http://schemas.openxmlformats.org/officeDocument/2006/relationships/image" Target="../media/image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63.sv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1.svg"/><Relationship Id="rId7" Type="http://schemas.openxmlformats.org/officeDocument/2006/relationships/image" Target="../media/image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3.sv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3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1.svg"/><Relationship Id="rId7" Type="http://schemas.openxmlformats.org/officeDocument/2006/relationships/image" Target="../media/image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3.sv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73.svg"/><Relationship Id="rId18" Type="http://schemas.openxmlformats.org/officeDocument/2006/relationships/image" Target="../media/image41.png"/><Relationship Id="rId3" Type="http://schemas.openxmlformats.org/officeDocument/2006/relationships/image" Target="../media/image43.svg"/><Relationship Id="rId21" Type="http://schemas.openxmlformats.org/officeDocument/2006/relationships/image" Target="../media/image81.svg"/><Relationship Id="rId7" Type="http://schemas.openxmlformats.org/officeDocument/2006/relationships/image" Target="../media/image67.svg"/><Relationship Id="rId12" Type="http://schemas.openxmlformats.org/officeDocument/2006/relationships/image" Target="../media/image38.png"/><Relationship Id="rId17" Type="http://schemas.openxmlformats.org/officeDocument/2006/relationships/image" Target="../media/image77.svg"/><Relationship Id="rId2" Type="http://schemas.openxmlformats.org/officeDocument/2006/relationships/image" Target="../media/image20.png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71.svg"/><Relationship Id="rId5" Type="http://schemas.openxmlformats.org/officeDocument/2006/relationships/image" Target="../media/image63.svg"/><Relationship Id="rId15" Type="http://schemas.openxmlformats.org/officeDocument/2006/relationships/image" Target="../media/image75.svg"/><Relationship Id="rId10" Type="http://schemas.openxmlformats.org/officeDocument/2006/relationships/image" Target="../media/image37.png"/><Relationship Id="rId19" Type="http://schemas.openxmlformats.org/officeDocument/2006/relationships/image" Target="../media/image79.svg"/><Relationship Id="rId4" Type="http://schemas.openxmlformats.org/officeDocument/2006/relationships/image" Target="../media/image31.png"/><Relationship Id="rId9" Type="http://schemas.openxmlformats.org/officeDocument/2006/relationships/image" Target="../media/image69.sv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3.svg"/><Relationship Id="rId7" Type="http://schemas.openxmlformats.org/officeDocument/2006/relationships/image" Target="../media/image1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5.svg"/><Relationship Id="rId5" Type="http://schemas.openxmlformats.org/officeDocument/2006/relationships/image" Target="../media/image51.svg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8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1.svg"/><Relationship Id="rId7" Type="http://schemas.openxmlformats.org/officeDocument/2006/relationships/image" Target="../media/image89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87.sv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1.svg"/><Relationship Id="rId7" Type="http://schemas.openxmlformats.org/officeDocument/2006/relationships/image" Target="../media/image51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7.svg"/><Relationship Id="rId4" Type="http://schemas.openxmlformats.org/officeDocument/2006/relationships/image" Target="../media/image46.png"/><Relationship Id="rId9" Type="http://schemas.openxmlformats.org/officeDocument/2006/relationships/image" Target="../media/image9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1.svg"/><Relationship Id="rId7" Type="http://schemas.openxmlformats.org/officeDocument/2006/relationships/image" Target="../media/image51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7.svg"/><Relationship Id="rId4" Type="http://schemas.openxmlformats.org/officeDocument/2006/relationships/image" Target="../media/image46.png"/><Relationship Id="rId9" Type="http://schemas.openxmlformats.org/officeDocument/2006/relationships/image" Target="../media/image9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1.svg"/><Relationship Id="rId7" Type="http://schemas.openxmlformats.org/officeDocument/2006/relationships/image" Target="../media/image51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7.svg"/><Relationship Id="rId4" Type="http://schemas.openxmlformats.org/officeDocument/2006/relationships/image" Target="../media/image46.png"/><Relationship Id="rId9" Type="http://schemas.openxmlformats.org/officeDocument/2006/relationships/image" Target="../media/image9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1.svg"/><Relationship Id="rId7" Type="http://schemas.openxmlformats.org/officeDocument/2006/relationships/image" Target="../media/image51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7.svg"/><Relationship Id="rId4" Type="http://schemas.openxmlformats.org/officeDocument/2006/relationships/image" Target="../media/image46.png"/><Relationship Id="rId9" Type="http://schemas.openxmlformats.org/officeDocument/2006/relationships/image" Target="../media/image9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1.svg"/><Relationship Id="rId7" Type="http://schemas.openxmlformats.org/officeDocument/2006/relationships/image" Target="../media/image51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7.svg"/><Relationship Id="rId4" Type="http://schemas.openxmlformats.org/officeDocument/2006/relationships/image" Target="../media/image46.png"/><Relationship Id="rId9" Type="http://schemas.openxmlformats.org/officeDocument/2006/relationships/image" Target="../media/image9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1.svg"/><Relationship Id="rId7" Type="http://schemas.openxmlformats.org/officeDocument/2006/relationships/image" Target="../media/image51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7.svg"/><Relationship Id="rId4" Type="http://schemas.openxmlformats.org/officeDocument/2006/relationships/image" Target="../media/image46.png"/><Relationship Id="rId9" Type="http://schemas.openxmlformats.org/officeDocument/2006/relationships/image" Target="../media/image10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3.svg"/><Relationship Id="rId7" Type="http://schemas.openxmlformats.org/officeDocument/2006/relationships/image" Target="../media/image13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3.svg"/><Relationship Id="rId4" Type="http://schemas.openxmlformats.org/officeDocument/2006/relationships/image" Target="../media/image22.png"/><Relationship Id="rId9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9.svg"/><Relationship Id="rId3" Type="http://schemas.openxmlformats.org/officeDocument/2006/relationships/image" Target="../media/image3.svg"/><Relationship Id="rId7" Type="http://schemas.openxmlformats.org/officeDocument/2006/relationships/image" Target="../media/image21.sv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7.svg"/><Relationship Id="rId5" Type="http://schemas.openxmlformats.org/officeDocument/2006/relationships/image" Target="../media/image5.sv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7.svg"/><Relationship Id="rId5" Type="http://schemas.openxmlformats.org/officeDocument/2006/relationships/image" Target="../media/image25.sv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sv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9.svg"/><Relationship Id="rId5" Type="http://schemas.openxmlformats.org/officeDocument/2006/relationships/image" Target="../media/image41.sv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3.svg"/><Relationship Id="rId7" Type="http://schemas.openxmlformats.org/officeDocument/2006/relationships/image" Target="../media/image3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5.svg"/><Relationship Id="rId4" Type="http://schemas.openxmlformats.org/officeDocument/2006/relationships/image" Target="../media/image21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3.svg"/><Relationship Id="rId7" Type="http://schemas.openxmlformats.org/officeDocument/2006/relationships/image" Target="../media/image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5.svg"/><Relationship Id="rId5" Type="http://schemas.openxmlformats.org/officeDocument/2006/relationships/image" Target="../media/image3.sv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3.svg"/><Relationship Id="rId7" Type="http://schemas.openxmlformats.org/officeDocument/2006/relationships/image" Target="../media/image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5.svg"/><Relationship Id="rId5" Type="http://schemas.openxmlformats.org/officeDocument/2006/relationships/image" Target="../media/image3.sv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4408741" y="8607543"/>
            <a:ext cx="23610831" cy="66110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911309" y="-4195021"/>
            <a:ext cx="22444563" cy="62844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61531" y="6614663"/>
            <a:ext cx="1050149" cy="11715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106105">
            <a:off x="16074737" y="6794887"/>
            <a:ext cx="894010" cy="19826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197803" y="8756306"/>
            <a:ext cx="797452" cy="7525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438551" y="1384601"/>
            <a:ext cx="1345634" cy="14097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1188764">
            <a:off x="1628779" y="2612812"/>
            <a:ext cx="815206" cy="815206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xmlns="" id="{0D216905-5860-4C36-9944-2365CD7BA9E5}"/>
              </a:ext>
            </a:extLst>
          </p:cNvPr>
          <p:cNvSpPr txBox="1"/>
          <p:nvPr/>
        </p:nvSpPr>
        <p:spPr>
          <a:xfrm>
            <a:off x="2209800" y="3540122"/>
            <a:ext cx="14410903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5463"/>
              </a:spcBef>
            </a:pPr>
            <a:r>
              <a:rPr lang="en-US" sz="7200" b="1" u="none" dirty="0">
                <a:solidFill>
                  <a:srgbClr val="3C3B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 MỪNG CÁC EM ĐẾN VỚI BÀI HỌC NGÀY HÔM NAY!</a:t>
            </a: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458233" y="7035467"/>
            <a:ext cx="6773827" cy="4800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668437">
            <a:off x="17200685" y="8369090"/>
            <a:ext cx="597742" cy="13256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925995" y="2414"/>
            <a:ext cx="1467196" cy="14671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0" y="9247266"/>
            <a:ext cx="1033842" cy="10206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5400000">
            <a:off x="-1040946" y="-1568292"/>
            <a:ext cx="4656068" cy="4114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BF2A30C-BD3E-4381-993E-A6C5C404F4A3}"/>
              </a:ext>
            </a:extLst>
          </p:cNvPr>
          <p:cNvSpPr txBox="1"/>
          <p:nvPr/>
        </p:nvSpPr>
        <p:spPr>
          <a:xfrm>
            <a:off x="2362744" y="6477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 Tính nhẩm</a:t>
            </a:r>
            <a:endParaRPr lang="vi-VN" sz="4800" b="1" i="1" dirty="0">
              <a:solidFill>
                <a:srgbClr val="3C3B37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13CF46-B1CD-4361-B2E7-C612F81F3D67}"/>
              </a:ext>
            </a:extLst>
          </p:cNvPr>
          <p:cNvSpPr txBox="1"/>
          <p:nvPr/>
        </p:nvSpPr>
        <p:spPr>
          <a:xfrm>
            <a:off x="1305060" y="1663029"/>
            <a:ext cx="156778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tính kết quả của các phép tính, sau </a:t>
            </a:r>
            <a:r>
              <a:rPr lang="nl-NL" sz="36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đó </a:t>
            </a:r>
            <a:r>
              <a:rPr lang="nl-NL" sz="36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nói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cho bạn nghe cách làm của mình</a:t>
            </a:r>
            <a:endParaRPr lang="vi-VN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410D574-8596-4AEB-8875-B9E80E159095}"/>
              </a:ext>
            </a:extLst>
          </p:cNvPr>
          <p:cNvGrpSpPr/>
          <p:nvPr/>
        </p:nvGrpSpPr>
        <p:grpSpPr>
          <a:xfrm>
            <a:off x="2590800" y="3695700"/>
            <a:ext cx="3848100" cy="5793459"/>
            <a:chOff x="2590800" y="3695700"/>
            <a:chExt cx="3848100" cy="579345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97D79F2E-8C6E-41AC-AAE3-95562F759160}"/>
                </a:ext>
              </a:extLst>
            </p:cNvPr>
            <p:cNvGrpSpPr/>
            <p:nvPr/>
          </p:nvGrpSpPr>
          <p:grpSpPr>
            <a:xfrm>
              <a:off x="2590800" y="3695700"/>
              <a:ext cx="3848100" cy="5793459"/>
              <a:chOff x="2324100" y="4150641"/>
              <a:chExt cx="3848100" cy="579345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2551FE38-99C5-4791-81CA-4347E60BFB7F}"/>
                  </a:ext>
                </a:extLst>
              </p:cNvPr>
              <p:cNvSpPr/>
              <p:nvPr/>
            </p:nvSpPr>
            <p:spPr>
              <a:xfrm>
                <a:off x="2324100" y="4150641"/>
                <a:ext cx="3848100" cy="2150113"/>
              </a:xfrm>
              <a:prstGeom prst="rect">
                <a:avLst/>
              </a:prstGeom>
              <a:solidFill>
                <a:srgbClr val="FFECD5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spc="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x 3 =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F8243529-1C3E-44E7-84AB-D095E31B7C3F}"/>
                  </a:ext>
                </a:extLst>
              </p:cNvPr>
              <p:cNvSpPr/>
              <p:nvPr/>
            </p:nvSpPr>
            <p:spPr>
              <a:xfrm>
                <a:off x="2324100" y="5906531"/>
                <a:ext cx="3848100" cy="2150113"/>
              </a:xfrm>
              <a:prstGeom prst="rect">
                <a:avLst/>
              </a:prstGeom>
              <a:solidFill>
                <a:srgbClr val="FFECD5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spc="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: 2 = 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D8996184-8240-42CE-ACC1-A438687B5A8B}"/>
                  </a:ext>
                </a:extLst>
              </p:cNvPr>
              <p:cNvSpPr/>
              <p:nvPr/>
            </p:nvSpPr>
            <p:spPr>
              <a:xfrm>
                <a:off x="2324100" y="7793987"/>
                <a:ext cx="3848100" cy="2150113"/>
              </a:xfrm>
              <a:prstGeom prst="rect">
                <a:avLst/>
              </a:prstGeom>
              <a:solidFill>
                <a:srgbClr val="FFECD5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spc="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: 3 =</a:t>
                </a:r>
              </a:p>
            </p:txBody>
          </p:sp>
        </p:grpSp>
        <p:sp>
          <p:nvSpPr>
            <p:cNvPr id="18" name="Flowchart: Process 17">
              <a:extLst>
                <a:ext uri="{FF2B5EF4-FFF2-40B4-BE49-F238E27FC236}">
                  <a16:creationId xmlns:a16="http://schemas.microsoft.com/office/drawing/2014/main" xmlns="" id="{B6DE61E0-B538-4829-B722-20F738E1024B}"/>
                </a:ext>
              </a:extLst>
            </p:cNvPr>
            <p:cNvSpPr/>
            <p:nvPr/>
          </p:nvSpPr>
          <p:spPr>
            <a:xfrm>
              <a:off x="4953000" y="4098166"/>
              <a:ext cx="1097280" cy="1097280"/>
            </a:xfrm>
            <a:prstGeom prst="flowChartProcess">
              <a:avLst/>
            </a:prstGeom>
            <a:solidFill>
              <a:srgbClr val="FFC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Flowchart: Process 18">
              <a:extLst>
                <a:ext uri="{FF2B5EF4-FFF2-40B4-BE49-F238E27FC236}">
                  <a16:creationId xmlns:a16="http://schemas.microsoft.com/office/drawing/2014/main" xmlns="" id="{33E0CC10-1C80-4D82-B675-7F8D65E436BB}"/>
                </a:ext>
              </a:extLst>
            </p:cNvPr>
            <p:cNvSpPr/>
            <p:nvPr/>
          </p:nvSpPr>
          <p:spPr>
            <a:xfrm>
              <a:off x="4953000" y="5943577"/>
              <a:ext cx="1097280" cy="1097280"/>
            </a:xfrm>
            <a:prstGeom prst="flowChartProcess">
              <a:avLst/>
            </a:prstGeom>
            <a:solidFill>
              <a:srgbClr val="FFC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Flowchart: Process 19">
              <a:extLst>
                <a:ext uri="{FF2B5EF4-FFF2-40B4-BE49-F238E27FC236}">
                  <a16:creationId xmlns:a16="http://schemas.microsoft.com/office/drawing/2014/main" xmlns="" id="{7F8B478C-D240-4290-887F-39B53040D673}"/>
                </a:ext>
              </a:extLst>
            </p:cNvPr>
            <p:cNvSpPr/>
            <p:nvPr/>
          </p:nvSpPr>
          <p:spPr>
            <a:xfrm>
              <a:off x="4953000" y="7737567"/>
              <a:ext cx="1097280" cy="1097280"/>
            </a:xfrm>
            <a:prstGeom prst="flowChartProcess">
              <a:avLst/>
            </a:prstGeom>
            <a:solidFill>
              <a:srgbClr val="FFC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6E3C18F-82B8-4A12-87AC-89A42350BA83}"/>
              </a:ext>
            </a:extLst>
          </p:cNvPr>
          <p:cNvGrpSpPr/>
          <p:nvPr/>
        </p:nvGrpSpPr>
        <p:grpSpPr>
          <a:xfrm>
            <a:off x="7188378" y="3695700"/>
            <a:ext cx="4030980" cy="5793459"/>
            <a:chOff x="2590800" y="3695700"/>
            <a:chExt cx="4030980" cy="579345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9E7E9788-2EB7-424A-A936-7E226DD67090}"/>
                </a:ext>
              </a:extLst>
            </p:cNvPr>
            <p:cNvGrpSpPr/>
            <p:nvPr/>
          </p:nvGrpSpPr>
          <p:grpSpPr>
            <a:xfrm>
              <a:off x="2590800" y="3695700"/>
              <a:ext cx="4030980" cy="5793459"/>
              <a:chOff x="2324100" y="4150641"/>
              <a:chExt cx="4030980" cy="579345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E1147CF3-9A75-4A3C-AF97-85089E277644}"/>
                  </a:ext>
                </a:extLst>
              </p:cNvPr>
              <p:cNvSpPr/>
              <p:nvPr/>
            </p:nvSpPr>
            <p:spPr>
              <a:xfrm>
                <a:off x="2324100" y="4150641"/>
                <a:ext cx="4030980" cy="2150113"/>
              </a:xfrm>
              <a:prstGeom prst="rect">
                <a:avLst/>
              </a:prstGeom>
              <a:solidFill>
                <a:srgbClr val="FFECD5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spc="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x 6  =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3B961D02-1EBB-44A8-A969-511E42E14EB7}"/>
                  </a:ext>
                </a:extLst>
              </p:cNvPr>
              <p:cNvSpPr/>
              <p:nvPr/>
            </p:nvSpPr>
            <p:spPr>
              <a:xfrm>
                <a:off x="2324100" y="5906531"/>
                <a:ext cx="4030980" cy="2150113"/>
              </a:xfrm>
              <a:prstGeom prst="rect">
                <a:avLst/>
              </a:prstGeom>
              <a:solidFill>
                <a:srgbClr val="FFECD5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spc="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 : 2 = 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652B0EF1-FCDF-4DFC-99DD-373F01119977}"/>
                  </a:ext>
                </a:extLst>
              </p:cNvPr>
              <p:cNvSpPr/>
              <p:nvPr/>
            </p:nvSpPr>
            <p:spPr>
              <a:xfrm>
                <a:off x="2324100" y="7793987"/>
                <a:ext cx="4030980" cy="2150113"/>
              </a:xfrm>
              <a:prstGeom prst="rect">
                <a:avLst/>
              </a:prstGeom>
              <a:solidFill>
                <a:srgbClr val="FFECD5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spc="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 : 6 =</a:t>
                </a:r>
              </a:p>
            </p:txBody>
          </p:sp>
        </p:grpSp>
        <p:sp>
          <p:nvSpPr>
            <p:cNvPr id="26" name="Flowchart: Process 25">
              <a:extLst>
                <a:ext uri="{FF2B5EF4-FFF2-40B4-BE49-F238E27FC236}">
                  <a16:creationId xmlns:a16="http://schemas.microsoft.com/office/drawing/2014/main" xmlns="" id="{ED0A5FD9-E785-4021-AAB8-8B22014E2B3D}"/>
                </a:ext>
              </a:extLst>
            </p:cNvPr>
            <p:cNvSpPr/>
            <p:nvPr/>
          </p:nvSpPr>
          <p:spPr>
            <a:xfrm>
              <a:off x="5232222" y="4098166"/>
              <a:ext cx="1097280" cy="1097280"/>
            </a:xfrm>
            <a:prstGeom prst="flowChartProcess">
              <a:avLst/>
            </a:prstGeom>
            <a:solidFill>
              <a:srgbClr val="FFC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Flowchart: Process 26">
              <a:extLst>
                <a:ext uri="{FF2B5EF4-FFF2-40B4-BE49-F238E27FC236}">
                  <a16:creationId xmlns:a16="http://schemas.microsoft.com/office/drawing/2014/main" xmlns="" id="{2F8285BC-1DC8-4257-86F8-F28F099FE5B6}"/>
                </a:ext>
              </a:extLst>
            </p:cNvPr>
            <p:cNvSpPr/>
            <p:nvPr/>
          </p:nvSpPr>
          <p:spPr>
            <a:xfrm>
              <a:off x="5232222" y="5943577"/>
              <a:ext cx="1097280" cy="1097280"/>
            </a:xfrm>
            <a:prstGeom prst="flowChartProcess">
              <a:avLst/>
            </a:prstGeom>
            <a:solidFill>
              <a:srgbClr val="FFC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xmlns="" id="{1DC539E5-4BB8-4BC4-8AC8-4EE070623EA9}"/>
                </a:ext>
              </a:extLst>
            </p:cNvPr>
            <p:cNvSpPr/>
            <p:nvPr/>
          </p:nvSpPr>
          <p:spPr>
            <a:xfrm>
              <a:off x="5232222" y="7737567"/>
              <a:ext cx="1097280" cy="1097280"/>
            </a:xfrm>
            <a:prstGeom prst="flowChartProcess">
              <a:avLst/>
            </a:prstGeom>
            <a:solidFill>
              <a:srgbClr val="FFC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71FABC9-D16B-46A6-AABF-1608E282163F}"/>
              </a:ext>
            </a:extLst>
          </p:cNvPr>
          <p:cNvGrpSpPr/>
          <p:nvPr/>
        </p:nvGrpSpPr>
        <p:grpSpPr>
          <a:xfrm>
            <a:off x="11968836" y="3695700"/>
            <a:ext cx="3848100" cy="5793459"/>
            <a:chOff x="2590800" y="3695700"/>
            <a:chExt cx="3848100" cy="579345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AE845315-72C9-4FBD-811F-4A77A04B06D4}"/>
                </a:ext>
              </a:extLst>
            </p:cNvPr>
            <p:cNvGrpSpPr/>
            <p:nvPr/>
          </p:nvGrpSpPr>
          <p:grpSpPr>
            <a:xfrm>
              <a:off x="2590800" y="3695700"/>
              <a:ext cx="3848100" cy="5793459"/>
              <a:chOff x="2324100" y="4150641"/>
              <a:chExt cx="3848100" cy="579345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C44F3298-F7AA-4E0A-B646-9744455CE173}"/>
                  </a:ext>
                </a:extLst>
              </p:cNvPr>
              <p:cNvSpPr/>
              <p:nvPr/>
            </p:nvSpPr>
            <p:spPr>
              <a:xfrm>
                <a:off x="2324100" y="4150641"/>
                <a:ext cx="3848100" cy="2150113"/>
              </a:xfrm>
              <a:prstGeom prst="rect">
                <a:avLst/>
              </a:prstGeom>
              <a:solidFill>
                <a:srgbClr val="FFECD5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spc="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x 9 =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4BF6A22-8883-4AA8-B1BB-78FD5BAE9951}"/>
                  </a:ext>
                </a:extLst>
              </p:cNvPr>
              <p:cNvSpPr/>
              <p:nvPr/>
            </p:nvSpPr>
            <p:spPr>
              <a:xfrm>
                <a:off x="2324100" y="5906531"/>
                <a:ext cx="3848100" cy="2150113"/>
              </a:xfrm>
              <a:prstGeom prst="rect">
                <a:avLst/>
              </a:prstGeom>
              <a:solidFill>
                <a:srgbClr val="FFECD5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spc="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 : 2 = 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7EB4AB51-D884-4086-97AA-907AF9F2763C}"/>
                  </a:ext>
                </a:extLst>
              </p:cNvPr>
              <p:cNvSpPr/>
              <p:nvPr/>
            </p:nvSpPr>
            <p:spPr>
              <a:xfrm>
                <a:off x="2324100" y="7793987"/>
                <a:ext cx="3848100" cy="2150113"/>
              </a:xfrm>
              <a:prstGeom prst="rect">
                <a:avLst/>
              </a:prstGeom>
              <a:solidFill>
                <a:srgbClr val="FFECD5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spc="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 : 9 =</a:t>
                </a:r>
              </a:p>
            </p:txBody>
          </p:sp>
        </p:grpSp>
        <p:sp>
          <p:nvSpPr>
            <p:cNvPr id="34" name="Flowchart: Process 33">
              <a:extLst>
                <a:ext uri="{FF2B5EF4-FFF2-40B4-BE49-F238E27FC236}">
                  <a16:creationId xmlns:a16="http://schemas.microsoft.com/office/drawing/2014/main" xmlns="" id="{261BCF22-8180-425A-920E-77CCC1E782B6}"/>
                </a:ext>
              </a:extLst>
            </p:cNvPr>
            <p:cNvSpPr/>
            <p:nvPr/>
          </p:nvSpPr>
          <p:spPr>
            <a:xfrm>
              <a:off x="5145684" y="4098166"/>
              <a:ext cx="1097280" cy="1097280"/>
            </a:xfrm>
            <a:prstGeom prst="flowChartProcess">
              <a:avLst/>
            </a:prstGeom>
            <a:solidFill>
              <a:srgbClr val="FFC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5" name="Flowchart: Process 34">
              <a:extLst>
                <a:ext uri="{FF2B5EF4-FFF2-40B4-BE49-F238E27FC236}">
                  <a16:creationId xmlns:a16="http://schemas.microsoft.com/office/drawing/2014/main" xmlns="" id="{3E6B59E0-7CCD-4D2E-A313-6FCE8DF0807F}"/>
                </a:ext>
              </a:extLst>
            </p:cNvPr>
            <p:cNvSpPr/>
            <p:nvPr/>
          </p:nvSpPr>
          <p:spPr>
            <a:xfrm>
              <a:off x="5145684" y="5943577"/>
              <a:ext cx="1097280" cy="1097280"/>
            </a:xfrm>
            <a:prstGeom prst="flowChartProcess">
              <a:avLst/>
            </a:prstGeom>
            <a:solidFill>
              <a:srgbClr val="FFC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Flowchart: Process 35">
              <a:extLst>
                <a:ext uri="{FF2B5EF4-FFF2-40B4-BE49-F238E27FC236}">
                  <a16:creationId xmlns:a16="http://schemas.microsoft.com/office/drawing/2014/main" xmlns="" id="{CFA81B34-DAB6-45A1-84CB-4B6F5039E0FB}"/>
                </a:ext>
              </a:extLst>
            </p:cNvPr>
            <p:cNvSpPr/>
            <p:nvPr/>
          </p:nvSpPr>
          <p:spPr>
            <a:xfrm>
              <a:off x="5145684" y="7757568"/>
              <a:ext cx="1097280" cy="1097280"/>
            </a:xfrm>
            <a:prstGeom prst="flowChartProcess">
              <a:avLst/>
            </a:prstGeom>
            <a:solidFill>
              <a:srgbClr val="FFC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9" name="Flowchart: Process 48">
            <a:extLst>
              <a:ext uri="{FF2B5EF4-FFF2-40B4-BE49-F238E27FC236}">
                <a16:creationId xmlns:a16="http://schemas.microsoft.com/office/drawing/2014/main" xmlns="" id="{BCD3B024-847C-4EC0-A78F-E3FB50E32A85}"/>
              </a:ext>
            </a:extLst>
          </p:cNvPr>
          <p:cNvSpPr/>
          <p:nvPr/>
        </p:nvSpPr>
        <p:spPr>
          <a:xfrm>
            <a:off x="4953000" y="4098166"/>
            <a:ext cx="1097280" cy="1097280"/>
          </a:xfrm>
          <a:prstGeom prst="flowChartProcess">
            <a:avLst/>
          </a:prstGeom>
          <a:solidFill>
            <a:srgbClr val="F18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0" name="Flowchart: Process 49">
            <a:extLst>
              <a:ext uri="{FF2B5EF4-FFF2-40B4-BE49-F238E27FC236}">
                <a16:creationId xmlns:a16="http://schemas.microsoft.com/office/drawing/2014/main" xmlns="" id="{042B3FD7-BEAB-48A7-9876-61D3DB7AFD7B}"/>
              </a:ext>
            </a:extLst>
          </p:cNvPr>
          <p:cNvSpPr/>
          <p:nvPr/>
        </p:nvSpPr>
        <p:spPr>
          <a:xfrm>
            <a:off x="4953000" y="5942039"/>
            <a:ext cx="1097280" cy="1097280"/>
          </a:xfrm>
          <a:prstGeom prst="flowChartProcess">
            <a:avLst/>
          </a:prstGeom>
          <a:solidFill>
            <a:srgbClr val="F18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Flowchart: Process 50">
            <a:extLst>
              <a:ext uri="{FF2B5EF4-FFF2-40B4-BE49-F238E27FC236}">
                <a16:creationId xmlns:a16="http://schemas.microsoft.com/office/drawing/2014/main" xmlns="" id="{B4513C57-B8B7-42B4-801C-9DFD93308DC5}"/>
              </a:ext>
            </a:extLst>
          </p:cNvPr>
          <p:cNvSpPr/>
          <p:nvPr/>
        </p:nvSpPr>
        <p:spPr>
          <a:xfrm>
            <a:off x="4953000" y="7737567"/>
            <a:ext cx="1097280" cy="1097280"/>
          </a:xfrm>
          <a:prstGeom prst="flowChartProcess">
            <a:avLst/>
          </a:prstGeom>
          <a:solidFill>
            <a:srgbClr val="F18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Flowchart: Process 51">
            <a:extLst>
              <a:ext uri="{FF2B5EF4-FFF2-40B4-BE49-F238E27FC236}">
                <a16:creationId xmlns:a16="http://schemas.microsoft.com/office/drawing/2014/main" xmlns="" id="{C46CFAEC-9268-4DF4-99FE-E70913FC7D99}"/>
              </a:ext>
            </a:extLst>
          </p:cNvPr>
          <p:cNvSpPr/>
          <p:nvPr/>
        </p:nvSpPr>
        <p:spPr>
          <a:xfrm>
            <a:off x="9829800" y="4098166"/>
            <a:ext cx="1097280" cy="1097280"/>
          </a:xfrm>
          <a:prstGeom prst="flowChartProcess">
            <a:avLst/>
          </a:prstGeom>
          <a:solidFill>
            <a:srgbClr val="F18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3" name="Flowchart: Process 52">
            <a:extLst>
              <a:ext uri="{FF2B5EF4-FFF2-40B4-BE49-F238E27FC236}">
                <a16:creationId xmlns:a16="http://schemas.microsoft.com/office/drawing/2014/main" xmlns="" id="{D1DCF144-F802-477D-972F-DAEB5DA8DF5E}"/>
              </a:ext>
            </a:extLst>
          </p:cNvPr>
          <p:cNvSpPr/>
          <p:nvPr/>
        </p:nvSpPr>
        <p:spPr>
          <a:xfrm>
            <a:off x="9829800" y="5942039"/>
            <a:ext cx="1097280" cy="1097280"/>
          </a:xfrm>
          <a:prstGeom prst="flowChartProcess">
            <a:avLst/>
          </a:prstGeom>
          <a:solidFill>
            <a:srgbClr val="F18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4" name="Flowchart: Process 53">
            <a:extLst>
              <a:ext uri="{FF2B5EF4-FFF2-40B4-BE49-F238E27FC236}">
                <a16:creationId xmlns:a16="http://schemas.microsoft.com/office/drawing/2014/main" xmlns="" id="{F8616BCA-DDE6-4E1D-96FE-1CB9A358A422}"/>
              </a:ext>
            </a:extLst>
          </p:cNvPr>
          <p:cNvSpPr/>
          <p:nvPr/>
        </p:nvSpPr>
        <p:spPr>
          <a:xfrm>
            <a:off x="9829800" y="7737567"/>
            <a:ext cx="1097280" cy="1097280"/>
          </a:xfrm>
          <a:prstGeom prst="flowChartProcess">
            <a:avLst/>
          </a:prstGeom>
          <a:solidFill>
            <a:srgbClr val="F18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Flowchart: Process 54">
            <a:extLst>
              <a:ext uri="{FF2B5EF4-FFF2-40B4-BE49-F238E27FC236}">
                <a16:creationId xmlns:a16="http://schemas.microsoft.com/office/drawing/2014/main" xmlns="" id="{49D77275-E4BB-412B-B754-65FE38BA4F53}"/>
              </a:ext>
            </a:extLst>
          </p:cNvPr>
          <p:cNvSpPr/>
          <p:nvPr/>
        </p:nvSpPr>
        <p:spPr>
          <a:xfrm>
            <a:off x="14523720" y="4098166"/>
            <a:ext cx="1097280" cy="1097280"/>
          </a:xfrm>
          <a:prstGeom prst="flowChartProcess">
            <a:avLst/>
          </a:prstGeom>
          <a:solidFill>
            <a:srgbClr val="F18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Flowchart: Process 55">
            <a:extLst>
              <a:ext uri="{FF2B5EF4-FFF2-40B4-BE49-F238E27FC236}">
                <a16:creationId xmlns:a16="http://schemas.microsoft.com/office/drawing/2014/main" xmlns="" id="{56E1F1E9-2672-4A39-A8E2-D8182FB63AFC}"/>
              </a:ext>
            </a:extLst>
          </p:cNvPr>
          <p:cNvSpPr/>
          <p:nvPr/>
        </p:nvSpPr>
        <p:spPr>
          <a:xfrm>
            <a:off x="14523720" y="5942039"/>
            <a:ext cx="1097280" cy="1097280"/>
          </a:xfrm>
          <a:prstGeom prst="flowChartProcess">
            <a:avLst/>
          </a:prstGeom>
          <a:solidFill>
            <a:srgbClr val="F18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7" name="Flowchart: Process 56">
            <a:extLst>
              <a:ext uri="{FF2B5EF4-FFF2-40B4-BE49-F238E27FC236}">
                <a16:creationId xmlns:a16="http://schemas.microsoft.com/office/drawing/2014/main" xmlns="" id="{CDC6752A-3ED4-4400-8E8A-C17476B69FBB}"/>
              </a:ext>
            </a:extLst>
          </p:cNvPr>
          <p:cNvSpPr/>
          <p:nvPr/>
        </p:nvSpPr>
        <p:spPr>
          <a:xfrm>
            <a:off x="14523720" y="7757568"/>
            <a:ext cx="1097280" cy="1097280"/>
          </a:xfrm>
          <a:prstGeom prst="flowChartProcess">
            <a:avLst/>
          </a:prstGeom>
          <a:solidFill>
            <a:srgbClr val="F18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508222">
            <a:off x="13619473" y="-1330467"/>
            <a:ext cx="5967937" cy="4229775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65421">
            <a:off x="-1775614" y="9166663"/>
            <a:ext cx="6029011" cy="41148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04913" y="689539"/>
            <a:ext cx="847574" cy="9455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912844">
            <a:off x="405733" y="-287694"/>
            <a:ext cx="388828" cy="114361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FEBB01A-0A6D-40F8-BA52-50DBE4FDD1B9}"/>
              </a:ext>
            </a:extLst>
          </p:cNvPr>
          <p:cNvSpPr txBox="1"/>
          <p:nvPr/>
        </p:nvSpPr>
        <p:spPr>
          <a:xfrm>
            <a:off x="2324098" y="1270760"/>
            <a:ext cx="1363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nl-NL" sz="4800" b="1" i="1" dirty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 Xem tranh rồi nói phép chia thích hợp:</a:t>
            </a:r>
            <a:endParaRPr lang="vi-VN" sz="4800" b="1" i="1" dirty="0">
              <a:solidFill>
                <a:srgbClr val="3C3B37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1E43C98-4AAB-40B8-9920-484DDE8CE0C4}"/>
              </a:ext>
            </a:extLst>
          </p:cNvPr>
          <p:cNvSpPr txBox="1"/>
          <p:nvPr/>
        </p:nvSpPr>
        <p:spPr>
          <a:xfrm>
            <a:off x="1305058" y="2095914"/>
            <a:ext cx="156778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vi-VN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tranh nêu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vi-VN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tranh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Các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295DF46-2989-4F28-A307-8FD66F0184A0}"/>
              </a:ext>
            </a:extLst>
          </p:cNvPr>
          <p:cNvGrpSpPr/>
          <p:nvPr/>
        </p:nvGrpSpPr>
        <p:grpSpPr>
          <a:xfrm>
            <a:off x="863314" y="3672353"/>
            <a:ext cx="11643489" cy="3403226"/>
            <a:chOff x="863314" y="3672353"/>
            <a:chExt cx="11643489" cy="340322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67D9D120-D9DF-458A-9F95-7639B97EE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334" y="3672353"/>
              <a:ext cx="10582469" cy="3403226"/>
            </a:xfrm>
            <a:prstGeom prst="rect">
              <a:avLst/>
            </a:prstGeom>
          </p:spPr>
        </p:pic>
        <p:sp>
          <p:nvSpPr>
            <p:cNvPr id="43" name="TextBox 4">
              <a:extLst>
                <a:ext uri="{FF2B5EF4-FFF2-40B4-BE49-F238E27FC236}">
                  <a16:creationId xmlns:a16="http://schemas.microsoft.com/office/drawing/2014/main" xmlns="" id="{988D2899-5EAA-4693-AF82-DD5518336C37}"/>
                </a:ext>
              </a:extLst>
            </p:cNvPr>
            <p:cNvSpPr txBox="1"/>
            <p:nvPr/>
          </p:nvSpPr>
          <p:spPr>
            <a:xfrm>
              <a:off x="863314" y="4978796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0D739B0-3B26-441B-BEDD-922739E0910E}"/>
              </a:ext>
            </a:extLst>
          </p:cNvPr>
          <p:cNvGrpSpPr/>
          <p:nvPr/>
        </p:nvGrpSpPr>
        <p:grpSpPr>
          <a:xfrm>
            <a:off x="4809592" y="6037995"/>
            <a:ext cx="12146531" cy="3947091"/>
            <a:chOff x="4809592" y="6037995"/>
            <a:chExt cx="12146531" cy="3947091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45A2E10E-1400-48D0-BFF4-5F66F2ECB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233" y="6037995"/>
              <a:ext cx="10870890" cy="3947091"/>
            </a:xfrm>
            <a:prstGeom prst="rect">
              <a:avLst/>
            </a:prstGeom>
          </p:spPr>
        </p:pic>
        <p:sp>
          <p:nvSpPr>
            <p:cNvPr id="45" name="TextBox 4">
              <a:extLst>
                <a:ext uri="{FF2B5EF4-FFF2-40B4-BE49-F238E27FC236}">
                  <a16:creationId xmlns:a16="http://schemas.microsoft.com/office/drawing/2014/main" xmlns="" id="{5A9CDC40-64BB-45A8-BA2C-48DDC7065753}"/>
                </a:ext>
              </a:extLst>
            </p:cNvPr>
            <p:cNvSpPr txBox="1"/>
            <p:nvPr/>
          </p:nvSpPr>
          <p:spPr>
            <a:xfrm>
              <a:off x="4809592" y="7826997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508222">
            <a:off x="13619473" y="-1330467"/>
            <a:ext cx="5967937" cy="4229775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65421">
            <a:off x="-1775614" y="9166663"/>
            <a:ext cx="6029011" cy="41148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04913" y="689539"/>
            <a:ext cx="847574" cy="9455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912844">
            <a:off x="405733" y="-287694"/>
            <a:ext cx="388828" cy="114361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295DF46-2989-4F28-A307-8FD66F0184A0}"/>
              </a:ext>
            </a:extLst>
          </p:cNvPr>
          <p:cNvGrpSpPr/>
          <p:nvPr/>
        </p:nvGrpSpPr>
        <p:grpSpPr>
          <a:xfrm>
            <a:off x="2491619" y="699289"/>
            <a:ext cx="13335241" cy="3909547"/>
            <a:chOff x="863314" y="3188726"/>
            <a:chExt cx="13335241" cy="3909547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67D9D120-D9DF-458A-9F95-7639B97EE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1660" y="3188726"/>
              <a:ext cx="12156895" cy="3909547"/>
            </a:xfrm>
            <a:prstGeom prst="rect">
              <a:avLst/>
            </a:prstGeom>
          </p:spPr>
        </p:pic>
        <p:sp>
          <p:nvSpPr>
            <p:cNvPr id="43" name="TextBox 4">
              <a:extLst>
                <a:ext uri="{FF2B5EF4-FFF2-40B4-BE49-F238E27FC236}">
                  <a16:creationId xmlns:a16="http://schemas.microsoft.com/office/drawing/2014/main" xmlns="" id="{988D2899-5EAA-4693-AF82-DD5518336C37}"/>
                </a:ext>
              </a:extLst>
            </p:cNvPr>
            <p:cNvSpPr txBox="1"/>
            <p:nvPr/>
          </p:nvSpPr>
          <p:spPr>
            <a:xfrm>
              <a:off x="863314" y="4978796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E7503F-49C5-48E6-BB23-B3EF7E8C6137}"/>
              </a:ext>
            </a:extLst>
          </p:cNvPr>
          <p:cNvSpPr txBox="1"/>
          <p:nvPr/>
        </p:nvSpPr>
        <p:spPr>
          <a:xfrm>
            <a:off x="4270786" y="4726338"/>
            <a:ext cx="97464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nl-NL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quả thông, chia đều cho 2 bạn Sóc.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 bạn Sóc được 5 quả thông.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2330323-A472-45C2-9B9B-BB22A645B019}"/>
              </a:ext>
            </a:extLst>
          </p:cNvPr>
          <p:cNvGrpSpPr/>
          <p:nvPr/>
        </p:nvGrpSpPr>
        <p:grpSpPr>
          <a:xfrm>
            <a:off x="2491619" y="7200900"/>
            <a:ext cx="12548354" cy="1570859"/>
            <a:chOff x="2466975" y="7006943"/>
            <a:chExt cx="12548354" cy="157085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BE04810-7ED1-4EE1-B174-85E6CDAA081D}"/>
                </a:ext>
              </a:extLst>
            </p:cNvPr>
            <p:cNvSpPr txBox="1"/>
            <p:nvPr/>
          </p:nvSpPr>
          <p:spPr>
            <a:xfrm>
              <a:off x="2466975" y="7445734"/>
              <a:ext cx="4474872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 có phép chia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0D895F4E-B973-4C30-9D68-67191866139C}"/>
                </a:ext>
              </a:extLst>
            </p:cNvPr>
            <p:cNvSpPr/>
            <p:nvPr/>
          </p:nvSpPr>
          <p:spPr>
            <a:xfrm>
              <a:off x="6941847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xmlns="" id="{D0091298-39FA-4724-8AF4-6E58D1E89FAD}"/>
                </a:ext>
              </a:extLst>
            </p:cNvPr>
            <p:cNvSpPr/>
            <p:nvPr/>
          </p:nvSpPr>
          <p:spPr>
            <a:xfrm>
              <a:off x="8945553" y="7251922"/>
              <a:ext cx="1280160" cy="128016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98F3D384-D854-44CA-979B-760F978155BD}"/>
                </a:ext>
              </a:extLst>
            </p:cNvPr>
            <p:cNvSpPr/>
            <p:nvPr/>
          </p:nvSpPr>
          <p:spPr>
            <a:xfrm>
              <a:off x="10857819" y="72000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21D12F5-F294-4572-B813-E7D59587C23F}"/>
                </a:ext>
              </a:extLst>
            </p:cNvPr>
            <p:cNvSpPr txBox="1"/>
            <p:nvPr/>
          </p:nvSpPr>
          <p:spPr>
            <a:xfrm>
              <a:off x="12560946" y="7006943"/>
              <a:ext cx="1031004" cy="1427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D93FB3D5-A452-413C-A000-828ED58ADA32}"/>
                </a:ext>
              </a:extLst>
            </p:cNvPr>
            <p:cNvSpPr/>
            <p:nvPr/>
          </p:nvSpPr>
          <p:spPr>
            <a:xfrm>
              <a:off x="13643729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E185925-EFCC-4F7C-ADEC-153879526538}"/>
              </a:ext>
            </a:extLst>
          </p:cNvPr>
          <p:cNvSpPr/>
          <p:nvPr/>
        </p:nvSpPr>
        <p:spPr>
          <a:xfrm>
            <a:off x="6966491" y="7404687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54F81464-0CE0-4E68-9C29-B7498E8042A7}"/>
              </a:ext>
            </a:extLst>
          </p:cNvPr>
          <p:cNvSpPr/>
          <p:nvPr/>
        </p:nvSpPr>
        <p:spPr>
          <a:xfrm>
            <a:off x="8976986" y="7456925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1"/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FE2818A-8736-46A1-880C-192EF2BD6BF9}"/>
              </a:ext>
            </a:extLst>
          </p:cNvPr>
          <p:cNvSpPr/>
          <p:nvPr/>
        </p:nvSpPr>
        <p:spPr>
          <a:xfrm>
            <a:off x="10889252" y="7404687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66B0D33B-C69F-4EB2-A46D-4AB8E85E9231}"/>
              </a:ext>
            </a:extLst>
          </p:cNvPr>
          <p:cNvSpPr/>
          <p:nvPr/>
        </p:nvSpPr>
        <p:spPr>
          <a:xfrm>
            <a:off x="13668373" y="7411205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01612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508222">
            <a:off x="13619473" y="-1330467"/>
            <a:ext cx="5967937" cy="4229775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65421">
            <a:off x="-1775614" y="9166663"/>
            <a:ext cx="6029011" cy="41148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04913" y="689539"/>
            <a:ext cx="847574" cy="9455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912844">
            <a:off x="405733" y="-287694"/>
            <a:ext cx="388828" cy="11436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E7503F-49C5-48E6-BB23-B3EF7E8C6137}"/>
              </a:ext>
            </a:extLst>
          </p:cNvPr>
          <p:cNvSpPr txBox="1"/>
          <p:nvPr/>
        </p:nvSpPr>
        <p:spPr>
          <a:xfrm>
            <a:off x="4270786" y="4726338"/>
            <a:ext cx="97464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nl-NL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bánh xe, lắp vào mỗi xe đạp 2 bánh.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 đủ</a:t>
            </a:r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4 xe đạp.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2330323-A472-45C2-9B9B-BB22A645B019}"/>
              </a:ext>
            </a:extLst>
          </p:cNvPr>
          <p:cNvGrpSpPr/>
          <p:nvPr/>
        </p:nvGrpSpPr>
        <p:grpSpPr>
          <a:xfrm>
            <a:off x="2491619" y="7200900"/>
            <a:ext cx="12548354" cy="1570859"/>
            <a:chOff x="2466975" y="7006943"/>
            <a:chExt cx="12548354" cy="157085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BE04810-7ED1-4EE1-B174-85E6CDAA081D}"/>
                </a:ext>
              </a:extLst>
            </p:cNvPr>
            <p:cNvSpPr txBox="1"/>
            <p:nvPr/>
          </p:nvSpPr>
          <p:spPr>
            <a:xfrm>
              <a:off x="2466975" y="7445734"/>
              <a:ext cx="4474872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 có phép chia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0D895F4E-B973-4C30-9D68-67191866139C}"/>
                </a:ext>
              </a:extLst>
            </p:cNvPr>
            <p:cNvSpPr/>
            <p:nvPr/>
          </p:nvSpPr>
          <p:spPr>
            <a:xfrm>
              <a:off x="6941847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xmlns="" id="{D0091298-39FA-4724-8AF4-6E58D1E89FAD}"/>
                </a:ext>
              </a:extLst>
            </p:cNvPr>
            <p:cNvSpPr/>
            <p:nvPr/>
          </p:nvSpPr>
          <p:spPr>
            <a:xfrm>
              <a:off x="8945553" y="7251922"/>
              <a:ext cx="1280160" cy="128016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98F3D384-D854-44CA-979B-760F978155BD}"/>
                </a:ext>
              </a:extLst>
            </p:cNvPr>
            <p:cNvSpPr/>
            <p:nvPr/>
          </p:nvSpPr>
          <p:spPr>
            <a:xfrm>
              <a:off x="10857819" y="72000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21D12F5-F294-4572-B813-E7D59587C23F}"/>
                </a:ext>
              </a:extLst>
            </p:cNvPr>
            <p:cNvSpPr txBox="1"/>
            <p:nvPr/>
          </p:nvSpPr>
          <p:spPr>
            <a:xfrm>
              <a:off x="12560946" y="7006943"/>
              <a:ext cx="1031004" cy="1427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D93FB3D5-A452-413C-A000-828ED58ADA32}"/>
                </a:ext>
              </a:extLst>
            </p:cNvPr>
            <p:cNvSpPr/>
            <p:nvPr/>
          </p:nvSpPr>
          <p:spPr>
            <a:xfrm>
              <a:off x="13643729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E185925-EFCC-4F7C-ADEC-153879526538}"/>
              </a:ext>
            </a:extLst>
          </p:cNvPr>
          <p:cNvSpPr/>
          <p:nvPr/>
        </p:nvSpPr>
        <p:spPr>
          <a:xfrm>
            <a:off x="6966491" y="7404687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54F81464-0CE0-4E68-9C29-B7498E8042A7}"/>
              </a:ext>
            </a:extLst>
          </p:cNvPr>
          <p:cNvSpPr/>
          <p:nvPr/>
        </p:nvSpPr>
        <p:spPr>
          <a:xfrm>
            <a:off x="8976986" y="7456925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1"/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FE2818A-8736-46A1-880C-192EF2BD6BF9}"/>
              </a:ext>
            </a:extLst>
          </p:cNvPr>
          <p:cNvSpPr/>
          <p:nvPr/>
        </p:nvSpPr>
        <p:spPr>
          <a:xfrm>
            <a:off x="10889252" y="7404687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66B0D33B-C69F-4EB2-A46D-4AB8E85E9231}"/>
              </a:ext>
            </a:extLst>
          </p:cNvPr>
          <p:cNvSpPr/>
          <p:nvPr/>
        </p:nvSpPr>
        <p:spPr>
          <a:xfrm>
            <a:off x="13668373" y="7411205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C9D4463-7564-4318-BCCA-131CC22BEA04}"/>
              </a:ext>
            </a:extLst>
          </p:cNvPr>
          <p:cNvGrpSpPr/>
          <p:nvPr/>
        </p:nvGrpSpPr>
        <p:grpSpPr>
          <a:xfrm>
            <a:off x="2598457" y="165961"/>
            <a:ext cx="13091085" cy="4325374"/>
            <a:chOff x="4906886" y="6037995"/>
            <a:chExt cx="13091085" cy="432537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2236306A-DEE1-4709-A695-2419565FF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232" y="6037995"/>
              <a:ext cx="11912739" cy="4325374"/>
            </a:xfrm>
            <a:prstGeom prst="rect">
              <a:avLst/>
            </a:prstGeom>
          </p:spPr>
        </p:pic>
        <p:sp>
          <p:nvSpPr>
            <p:cNvPr id="29" name="TextBox 4">
              <a:extLst>
                <a:ext uri="{FF2B5EF4-FFF2-40B4-BE49-F238E27FC236}">
                  <a16:creationId xmlns:a16="http://schemas.microsoft.com/office/drawing/2014/main" xmlns="" id="{DBD1B0EF-E853-449C-A348-6A05F3ABE7C3}"/>
                </a:ext>
              </a:extLst>
            </p:cNvPr>
            <p:cNvSpPr txBox="1"/>
            <p:nvPr/>
          </p:nvSpPr>
          <p:spPr>
            <a:xfrm>
              <a:off x="4906886" y="8054266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2115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762806">
            <a:off x="13839927" y="-1698974"/>
            <a:ext cx="5805714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909231">
            <a:off x="-2669346" y="-1698974"/>
            <a:ext cx="6029011" cy="4114800"/>
          </a:xfrm>
          <a:prstGeom prst="rect">
            <a:avLst/>
          </a:prstGeom>
        </p:spPr>
      </p:pic>
      <p:sp>
        <p:nvSpPr>
          <p:cNvPr id="34" name="TextBox 9">
            <a:extLst>
              <a:ext uri="{FF2B5EF4-FFF2-40B4-BE49-F238E27FC236}">
                <a16:creationId xmlns:a16="http://schemas.microsoft.com/office/drawing/2014/main" xmlns="" id="{8C699F50-4F72-4D10-8B08-A07C7A39E168}"/>
              </a:ext>
            </a:extLst>
          </p:cNvPr>
          <p:cNvSpPr txBox="1"/>
          <p:nvPr/>
        </p:nvSpPr>
        <p:spPr>
          <a:xfrm>
            <a:off x="4219575" y="769076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8A45764-9DFD-4D41-8177-0777DFC48F9A}"/>
              </a:ext>
            </a:extLst>
          </p:cNvPr>
          <p:cNvSpPr txBox="1"/>
          <p:nvPr/>
        </p:nvSpPr>
        <p:spPr>
          <a:xfrm>
            <a:off x="2762317" y="1602568"/>
            <a:ext cx="12763365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tìm một vài tình huống trong thực tế có sử dụng phép chia trong </a:t>
            </a:r>
            <a:r>
              <a:rPr lang="nl-NL" sz="3600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Bảng chia 2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và chia sẻ với bạn.</a:t>
            </a:r>
            <a:endParaRPr lang="vi-VN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4E4A3131-91B0-4A91-B70C-CCDC199E9A0F}"/>
              </a:ext>
            </a:extLst>
          </p:cNvPr>
          <p:cNvGrpSpPr/>
          <p:nvPr/>
        </p:nvGrpSpPr>
        <p:grpSpPr>
          <a:xfrm>
            <a:off x="1689346" y="3542948"/>
            <a:ext cx="9385898" cy="3203374"/>
            <a:chOff x="1689346" y="3542948"/>
            <a:chExt cx="9385898" cy="3203374"/>
          </a:xfrm>
        </p:grpSpPr>
        <p:pic>
          <p:nvPicPr>
            <p:cNvPr id="36" name="Picture 5">
              <a:extLst>
                <a:ext uri="{FF2B5EF4-FFF2-40B4-BE49-F238E27FC236}">
                  <a16:creationId xmlns:a16="http://schemas.microsoft.com/office/drawing/2014/main" xmlns="" id="{4E90B7D2-B94E-4D0E-8639-40746D36D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324600" y="3672727"/>
              <a:ext cx="1713528" cy="3073594"/>
            </a:xfrm>
            <a:prstGeom prst="rect">
              <a:avLst/>
            </a:prstGeom>
          </p:spPr>
        </p:pic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xmlns="" id="{B2BA8A47-E9BD-4352-93CB-76BCC9DB6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296400" y="3672724"/>
              <a:ext cx="1778844" cy="3073597"/>
            </a:xfrm>
            <a:prstGeom prst="rect">
              <a:avLst/>
            </a:prstGeom>
          </p:spPr>
        </p:pic>
        <p:pic>
          <p:nvPicPr>
            <p:cNvPr id="39" name="Picture 8">
              <a:extLst>
                <a:ext uri="{FF2B5EF4-FFF2-40B4-BE49-F238E27FC236}">
                  <a16:creationId xmlns:a16="http://schemas.microsoft.com/office/drawing/2014/main" xmlns="" id="{482EA3EF-3739-4E78-B151-93FAB8071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429000" y="3542948"/>
              <a:ext cx="1505586" cy="3203374"/>
            </a:xfrm>
            <a:prstGeom prst="rect">
              <a:avLst/>
            </a:prstGeom>
          </p:spPr>
        </p:pic>
        <p:pic>
          <p:nvPicPr>
            <p:cNvPr id="40" name="Picture 9">
              <a:extLst>
                <a:ext uri="{FF2B5EF4-FFF2-40B4-BE49-F238E27FC236}">
                  <a16:creationId xmlns:a16="http://schemas.microsoft.com/office/drawing/2014/main" xmlns="" id="{7C5BFA44-0887-469B-BD51-212F10880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876800" y="3654929"/>
              <a:ext cx="1690891" cy="3091391"/>
            </a:xfrm>
            <a:prstGeom prst="rect">
              <a:avLst/>
            </a:prstGeom>
          </p:spPr>
        </p:pic>
        <p:pic>
          <p:nvPicPr>
            <p:cNvPr id="41" name="Picture 10">
              <a:extLst>
                <a:ext uri="{FF2B5EF4-FFF2-40B4-BE49-F238E27FC236}">
                  <a16:creationId xmlns:a16="http://schemas.microsoft.com/office/drawing/2014/main" xmlns="" id="{F8707073-BC76-4E6B-ACB5-E18C0B8C8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689346" y="3542948"/>
              <a:ext cx="1833932" cy="3203374"/>
            </a:xfrm>
            <a:prstGeom prst="rect">
              <a:avLst/>
            </a:prstGeom>
          </p:spPr>
        </p:pic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xmlns="" id="{C227147A-558D-48EC-B547-4110E9FF5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7889591" y="3672727"/>
              <a:ext cx="1483009" cy="3073594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4960DFC-9908-44BA-B70F-691D921430BC}"/>
              </a:ext>
            </a:extLst>
          </p:cNvPr>
          <p:cNvGrpSpPr/>
          <p:nvPr/>
        </p:nvGrpSpPr>
        <p:grpSpPr>
          <a:xfrm>
            <a:off x="12856263" y="4039274"/>
            <a:ext cx="2997594" cy="2208452"/>
            <a:chOff x="12856263" y="4039274"/>
            <a:chExt cx="2997594" cy="2208452"/>
          </a:xfrm>
        </p:grpSpPr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xmlns="" id="{68D9983C-E183-4760-86EA-940B6A112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2856263" y="4039274"/>
              <a:ext cx="1543156" cy="2208452"/>
            </a:xfrm>
            <a:prstGeom prst="rect">
              <a:avLst/>
            </a:prstGeom>
          </p:spPr>
        </p:pic>
        <p:pic>
          <p:nvPicPr>
            <p:cNvPr id="44" name="Picture 3">
              <a:extLst>
                <a:ext uri="{FF2B5EF4-FFF2-40B4-BE49-F238E27FC236}">
                  <a16:creationId xmlns:a16="http://schemas.microsoft.com/office/drawing/2014/main" xmlns="" id="{A11C6AF6-8A5D-42F5-9444-BE83ACCE1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14401800" y="4039274"/>
              <a:ext cx="1452057" cy="2208452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6775100-24E7-426F-96CD-AE6374351EAD}"/>
              </a:ext>
            </a:extLst>
          </p:cNvPr>
          <p:cNvSpPr txBox="1"/>
          <p:nvPr/>
        </p:nvSpPr>
        <p:spPr>
          <a:xfrm>
            <a:off x="2300286" y="6719889"/>
            <a:ext cx="1368742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nl-NL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 bông hoa chia đều vào 2 lọ, mỗi lọ có 3 bông hoa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F7FE001-234D-4B6C-A0BE-8D52D4A3477E}"/>
              </a:ext>
            </a:extLst>
          </p:cNvPr>
          <p:cNvGrpSpPr/>
          <p:nvPr/>
        </p:nvGrpSpPr>
        <p:grpSpPr>
          <a:xfrm>
            <a:off x="2434143" y="7752595"/>
            <a:ext cx="12548354" cy="1570859"/>
            <a:chOff x="2466975" y="7006943"/>
            <a:chExt cx="12548354" cy="157085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A10FB19-12DD-48EA-A3D7-DF3BF8C23EC8}"/>
                </a:ext>
              </a:extLst>
            </p:cNvPr>
            <p:cNvSpPr txBox="1"/>
            <p:nvPr/>
          </p:nvSpPr>
          <p:spPr>
            <a:xfrm>
              <a:off x="2466975" y="7445734"/>
              <a:ext cx="4474872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 có phép chia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10D615A3-5CCA-4463-A440-1B50997CF838}"/>
                </a:ext>
              </a:extLst>
            </p:cNvPr>
            <p:cNvSpPr/>
            <p:nvPr/>
          </p:nvSpPr>
          <p:spPr>
            <a:xfrm>
              <a:off x="6941847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xmlns="" id="{00405205-A966-4919-97CD-E565439B08BA}"/>
                </a:ext>
              </a:extLst>
            </p:cNvPr>
            <p:cNvSpPr/>
            <p:nvPr/>
          </p:nvSpPr>
          <p:spPr>
            <a:xfrm>
              <a:off x="8945553" y="7251922"/>
              <a:ext cx="1280160" cy="128016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AFB6BA5A-6FF1-464A-97F5-BA49EF2D6F61}"/>
                </a:ext>
              </a:extLst>
            </p:cNvPr>
            <p:cNvSpPr/>
            <p:nvPr/>
          </p:nvSpPr>
          <p:spPr>
            <a:xfrm>
              <a:off x="10857819" y="72000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FCCC0C2-C750-4572-BFDC-572BB64E3E47}"/>
                </a:ext>
              </a:extLst>
            </p:cNvPr>
            <p:cNvSpPr txBox="1"/>
            <p:nvPr/>
          </p:nvSpPr>
          <p:spPr>
            <a:xfrm>
              <a:off x="12560946" y="7006943"/>
              <a:ext cx="1031004" cy="1427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1EA1B09B-7CDF-47F3-BEF2-E98E4850649E}"/>
                </a:ext>
              </a:extLst>
            </p:cNvPr>
            <p:cNvSpPr/>
            <p:nvPr/>
          </p:nvSpPr>
          <p:spPr>
            <a:xfrm>
              <a:off x="13643729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33180F3A-73DD-403A-9021-94A64E9BAA96}"/>
              </a:ext>
            </a:extLst>
          </p:cNvPr>
          <p:cNvSpPr/>
          <p:nvPr/>
        </p:nvSpPr>
        <p:spPr>
          <a:xfrm>
            <a:off x="6909015" y="7956382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xmlns="" id="{6E23F458-A30B-4980-83B9-1432BD06B496}"/>
              </a:ext>
            </a:extLst>
          </p:cNvPr>
          <p:cNvSpPr/>
          <p:nvPr/>
        </p:nvSpPr>
        <p:spPr>
          <a:xfrm>
            <a:off x="8919510" y="8008620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1"/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FDC0AF38-A370-4FB3-AAB1-3DC3EA1AABC7}"/>
              </a:ext>
            </a:extLst>
          </p:cNvPr>
          <p:cNvSpPr/>
          <p:nvPr/>
        </p:nvSpPr>
        <p:spPr>
          <a:xfrm>
            <a:off x="10831776" y="7956382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4C571453-A0F4-4D93-A9EE-1C4A69F8253A}"/>
              </a:ext>
            </a:extLst>
          </p:cNvPr>
          <p:cNvSpPr/>
          <p:nvPr/>
        </p:nvSpPr>
        <p:spPr>
          <a:xfrm>
            <a:off x="13610897" y="7962900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5" grpId="0"/>
      <p:bldP spid="53" grpId="0" animBg="1"/>
      <p:bldP spid="54" grpId="0" animBg="1"/>
      <p:bldP spid="55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000031">
            <a:off x="-1738451" y="-1086188"/>
            <a:ext cx="5967937" cy="42297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038600" y="9036978"/>
            <a:ext cx="23610831" cy="66110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942366" y="34322"/>
            <a:ext cx="1345634" cy="1409712"/>
          </a:xfrm>
          <a:prstGeom prst="rect">
            <a:avLst/>
          </a:prstGeom>
        </p:spPr>
      </p:pic>
      <p:sp>
        <p:nvSpPr>
          <p:cNvPr id="27" name="TextBox 9">
            <a:extLst>
              <a:ext uri="{FF2B5EF4-FFF2-40B4-BE49-F238E27FC236}">
                <a16:creationId xmlns:a16="http://schemas.microsoft.com/office/drawing/2014/main" xmlns="" id="{32F30D63-43F8-460C-BE63-77C6B80090AA}"/>
              </a:ext>
            </a:extLst>
          </p:cNvPr>
          <p:cNvSpPr txBox="1"/>
          <p:nvPr/>
        </p:nvSpPr>
        <p:spPr>
          <a:xfrm>
            <a:off x="3340894" y="366062"/>
            <a:ext cx="11606213" cy="2339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3C3B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3C3B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“NGƯỜI BÁN HÀNG THÔNG MINH”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6BFD8DD-A80A-48B2-9981-76F8C75A755F}"/>
              </a:ext>
            </a:extLst>
          </p:cNvPr>
          <p:cNvSpPr txBox="1"/>
          <p:nvPr/>
        </p:nvSpPr>
        <p:spPr>
          <a:xfrm>
            <a:off x="1657863" y="2780977"/>
            <a:ext cx="14972273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vi-VN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chơi: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hôm nay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đông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ra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Các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xmlns="" id="{5B37D0A6-E277-4528-ADAE-8CD54E97D7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2401" y="6490524"/>
            <a:ext cx="5562600" cy="3796475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1789BAAF-5C19-4891-B553-E128F6688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356007" y="6490524"/>
            <a:ext cx="5931993" cy="37964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81799">
            <a:off x="-745562" y="8082723"/>
            <a:ext cx="4656068" cy="4114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190BAA1-E8A5-44F6-96B0-474651A2C5C9}"/>
              </a:ext>
            </a:extLst>
          </p:cNvPr>
          <p:cNvSpPr txBox="1"/>
          <p:nvPr/>
        </p:nvSpPr>
        <p:spPr>
          <a:xfrm>
            <a:off x="2762317" y="4998284"/>
            <a:ext cx="12763365" cy="2126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Bác Voi mua 6 bao gạo, chia đều ra 2 túi.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 túi có 3 bao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F3C67569-8226-44B4-9FFB-0600161E2F80}"/>
              </a:ext>
            </a:extLst>
          </p:cNvPr>
          <p:cNvGrpSpPr/>
          <p:nvPr/>
        </p:nvGrpSpPr>
        <p:grpSpPr>
          <a:xfrm>
            <a:off x="12995414" y="2124924"/>
            <a:ext cx="3670321" cy="2637576"/>
            <a:chOff x="12995414" y="2582124"/>
            <a:chExt cx="3670321" cy="2637576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xmlns="" id="{E5585E61-53F4-418C-9ED2-EE92F6A65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842511" y="2582124"/>
              <a:ext cx="1823224" cy="2637576"/>
            </a:xfrm>
            <a:prstGeom prst="rect">
              <a:avLst/>
            </a:prstGeom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xmlns="" id="{D5071F78-AB6D-46A5-AE81-20F505B71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995414" y="2582124"/>
              <a:ext cx="1823224" cy="2637576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C6292BB8-03CD-4840-835A-88DA081FF31E}"/>
              </a:ext>
            </a:extLst>
          </p:cNvPr>
          <p:cNvGrpSpPr/>
          <p:nvPr/>
        </p:nvGrpSpPr>
        <p:grpSpPr>
          <a:xfrm>
            <a:off x="1752600" y="2291305"/>
            <a:ext cx="10607089" cy="2394995"/>
            <a:chOff x="1460064" y="2814331"/>
            <a:chExt cx="10607089" cy="2394995"/>
          </a:xfrm>
        </p:grpSpPr>
        <p:pic>
          <p:nvPicPr>
            <p:cNvPr id="25" name="Picture 21">
              <a:extLst>
                <a:ext uri="{FF2B5EF4-FFF2-40B4-BE49-F238E27FC236}">
                  <a16:creationId xmlns:a16="http://schemas.microsoft.com/office/drawing/2014/main" xmlns="" id="{852ECA0D-354A-4950-8169-452085ED5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60064" y="2814331"/>
              <a:ext cx="2008753" cy="2375945"/>
            </a:xfrm>
            <a:prstGeom prst="rect">
              <a:avLst/>
            </a:prstGeom>
          </p:spPr>
        </p:pic>
        <p:pic>
          <p:nvPicPr>
            <p:cNvPr id="42" name="Picture 21">
              <a:extLst>
                <a:ext uri="{FF2B5EF4-FFF2-40B4-BE49-F238E27FC236}">
                  <a16:creationId xmlns:a16="http://schemas.microsoft.com/office/drawing/2014/main" xmlns="" id="{65C95C25-C5BB-4EA7-B1D5-846218FD2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176826" y="2833381"/>
              <a:ext cx="2008753" cy="2375945"/>
            </a:xfrm>
            <a:prstGeom prst="rect">
              <a:avLst/>
            </a:prstGeom>
          </p:spPr>
        </p:pic>
        <p:pic>
          <p:nvPicPr>
            <p:cNvPr id="43" name="Picture 21">
              <a:extLst>
                <a:ext uri="{FF2B5EF4-FFF2-40B4-BE49-F238E27FC236}">
                  <a16:creationId xmlns:a16="http://schemas.microsoft.com/office/drawing/2014/main" xmlns="" id="{7F892648-F93A-442F-A6D5-3BEF49365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93588" y="2814331"/>
              <a:ext cx="2008753" cy="2375945"/>
            </a:xfrm>
            <a:prstGeom prst="rect">
              <a:avLst/>
            </a:prstGeom>
          </p:spPr>
        </p:pic>
        <p:pic>
          <p:nvPicPr>
            <p:cNvPr id="44" name="Picture 21">
              <a:extLst>
                <a:ext uri="{FF2B5EF4-FFF2-40B4-BE49-F238E27FC236}">
                  <a16:creationId xmlns:a16="http://schemas.microsoft.com/office/drawing/2014/main" xmlns="" id="{6F1405BA-8A33-4CBD-BAF0-4F4D2857A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624876" y="2814331"/>
              <a:ext cx="2008753" cy="2375945"/>
            </a:xfrm>
            <a:prstGeom prst="rect">
              <a:avLst/>
            </a:prstGeom>
          </p:spPr>
        </p:pic>
        <p:pic>
          <p:nvPicPr>
            <p:cNvPr id="45" name="Picture 21">
              <a:extLst>
                <a:ext uri="{FF2B5EF4-FFF2-40B4-BE49-F238E27FC236}">
                  <a16:creationId xmlns:a16="http://schemas.microsoft.com/office/drawing/2014/main" xmlns="" id="{FAD86135-4215-4198-BE10-8813BBFCE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341638" y="2833381"/>
              <a:ext cx="2008753" cy="2375945"/>
            </a:xfrm>
            <a:prstGeom prst="rect">
              <a:avLst/>
            </a:prstGeom>
          </p:spPr>
        </p:pic>
        <p:pic>
          <p:nvPicPr>
            <p:cNvPr id="46" name="Picture 21">
              <a:extLst>
                <a:ext uri="{FF2B5EF4-FFF2-40B4-BE49-F238E27FC236}">
                  <a16:creationId xmlns:a16="http://schemas.microsoft.com/office/drawing/2014/main" xmlns="" id="{B4056902-09EA-41A4-B358-31453A385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058400" y="2814331"/>
              <a:ext cx="2008753" cy="2375945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895006-2317-4236-B2B2-73A70CFEFC91}"/>
              </a:ext>
            </a:extLst>
          </p:cNvPr>
          <p:cNvGrpSpPr/>
          <p:nvPr/>
        </p:nvGrpSpPr>
        <p:grpSpPr>
          <a:xfrm>
            <a:off x="2434143" y="7371595"/>
            <a:ext cx="12548354" cy="1570859"/>
            <a:chOff x="2466975" y="7006943"/>
            <a:chExt cx="12548354" cy="157085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CD21E5B-6E82-42BC-AF00-FAB8FBA5CA1A}"/>
                </a:ext>
              </a:extLst>
            </p:cNvPr>
            <p:cNvSpPr txBox="1"/>
            <p:nvPr/>
          </p:nvSpPr>
          <p:spPr>
            <a:xfrm>
              <a:off x="2466975" y="7445734"/>
              <a:ext cx="4474872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 có phép chia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C6EA06EB-570E-457B-90C7-7365D4C09661}"/>
                </a:ext>
              </a:extLst>
            </p:cNvPr>
            <p:cNvSpPr/>
            <p:nvPr/>
          </p:nvSpPr>
          <p:spPr>
            <a:xfrm>
              <a:off x="6941847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xmlns="" id="{C81CBD83-F23D-4BAA-BFB1-7807AAD80BFB}"/>
                </a:ext>
              </a:extLst>
            </p:cNvPr>
            <p:cNvSpPr/>
            <p:nvPr/>
          </p:nvSpPr>
          <p:spPr>
            <a:xfrm>
              <a:off x="8945553" y="7251922"/>
              <a:ext cx="1280160" cy="128016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55D0AA02-6D4C-47A7-9842-614F7BFCAA81}"/>
                </a:ext>
              </a:extLst>
            </p:cNvPr>
            <p:cNvSpPr/>
            <p:nvPr/>
          </p:nvSpPr>
          <p:spPr>
            <a:xfrm>
              <a:off x="10857819" y="72000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9291A43A-8C6E-4A5D-873B-A970FAA8CD30}"/>
                </a:ext>
              </a:extLst>
            </p:cNvPr>
            <p:cNvSpPr txBox="1"/>
            <p:nvPr/>
          </p:nvSpPr>
          <p:spPr>
            <a:xfrm>
              <a:off x="12560946" y="7006943"/>
              <a:ext cx="1031004" cy="1427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A41A4023-4412-4B83-8A24-35FB4DE160DF}"/>
                </a:ext>
              </a:extLst>
            </p:cNvPr>
            <p:cNvSpPr/>
            <p:nvPr/>
          </p:nvSpPr>
          <p:spPr>
            <a:xfrm>
              <a:off x="13643729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C672C16C-C162-44BF-B9D1-B76128789ECD}"/>
              </a:ext>
            </a:extLst>
          </p:cNvPr>
          <p:cNvSpPr/>
          <p:nvPr/>
        </p:nvSpPr>
        <p:spPr>
          <a:xfrm>
            <a:off x="6909015" y="7575382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xmlns="" id="{A3606509-3B2D-4C54-9BC8-FE3E971EC241}"/>
              </a:ext>
            </a:extLst>
          </p:cNvPr>
          <p:cNvSpPr/>
          <p:nvPr/>
        </p:nvSpPr>
        <p:spPr>
          <a:xfrm>
            <a:off x="8919510" y="7627620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1"/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464F27C0-9AB7-456C-8622-45C7CBDAB4BC}"/>
              </a:ext>
            </a:extLst>
          </p:cNvPr>
          <p:cNvSpPr/>
          <p:nvPr/>
        </p:nvSpPr>
        <p:spPr>
          <a:xfrm>
            <a:off x="10831776" y="7575382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DB4AF10C-5D28-4E64-8A93-BA50E641CBD5}"/>
              </a:ext>
            </a:extLst>
          </p:cNvPr>
          <p:cNvSpPr/>
          <p:nvPr/>
        </p:nvSpPr>
        <p:spPr>
          <a:xfrm>
            <a:off x="13610897" y="7581900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1" name="Picture 11">
            <a:extLst>
              <a:ext uri="{FF2B5EF4-FFF2-40B4-BE49-F238E27FC236}">
                <a16:creationId xmlns:a16="http://schemas.microsoft.com/office/drawing/2014/main" xmlns="" id="{FB4ECCDD-5043-490D-AC30-4C39A58C3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V="1">
            <a:off x="-3524801" y="-3869136"/>
            <a:ext cx="23610831" cy="547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801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6" grpId="0" animBg="1"/>
      <p:bldP spid="57" grpId="0" animBg="1"/>
      <p:bldP spid="58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81799">
            <a:off x="-745562" y="8082723"/>
            <a:ext cx="4656068" cy="4114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190BAA1-E8A5-44F6-96B0-474651A2C5C9}"/>
              </a:ext>
            </a:extLst>
          </p:cNvPr>
          <p:cNvSpPr txBox="1"/>
          <p:nvPr/>
        </p:nvSpPr>
        <p:spPr>
          <a:xfrm>
            <a:off x="2762317" y="5150684"/>
            <a:ext cx="12763365" cy="2126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Bác Gấu xám mua 4 khay thịt, chia đều ra 2 túi.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 túi có 2 khay thịt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F3C67569-8226-44B4-9FFB-0600161E2F80}"/>
              </a:ext>
            </a:extLst>
          </p:cNvPr>
          <p:cNvGrpSpPr/>
          <p:nvPr/>
        </p:nvGrpSpPr>
        <p:grpSpPr>
          <a:xfrm>
            <a:off x="11472619" y="2100777"/>
            <a:ext cx="3670321" cy="2637576"/>
            <a:chOff x="12995414" y="2582124"/>
            <a:chExt cx="3670321" cy="2637576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xmlns="" id="{E5585E61-53F4-418C-9ED2-EE92F6A65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842511" y="2582124"/>
              <a:ext cx="1823224" cy="2637576"/>
            </a:xfrm>
            <a:prstGeom prst="rect">
              <a:avLst/>
            </a:prstGeom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xmlns="" id="{D5071F78-AB6D-46A5-AE81-20F505B71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995414" y="2582124"/>
              <a:ext cx="1823224" cy="2637576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895006-2317-4236-B2B2-73A70CFEFC91}"/>
              </a:ext>
            </a:extLst>
          </p:cNvPr>
          <p:cNvGrpSpPr/>
          <p:nvPr/>
        </p:nvGrpSpPr>
        <p:grpSpPr>
          <a:xfrm>
            <a:off x="2434143" y="7371595"/>
            <a:ext cx="12548354" cy="1570859"/>
            <a:chOff x="2466975" y="7006943"/>
            <a:chExt cx="12548354" cy="157085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CD21E5B-6E82-42BC-AF00-FAB8FBA5CA1A}"/>
                </a:ext>
              </a:extLst>
            </p:cNvPr>
            <p:cNvSpPr txBox="1"/>
            <p:nvPr/>
          </p:nvSpPr>
          <p:spPr>
            <a:xfrm>
              <a:off x="2466975" y="7445734"/>
              <a:ext cx="4474872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 có phép chia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C6EA06EB-570E-457B-90C7-7365D4C09661}"/>
                </a:ext>
              </a:extLst>
            </p:cNvPr>
            <p:cNvSpPr/>
            <p:nvPr/>
          </p:nvSpPr>
          <p:spPr>
            <a:xfrm>
              <a:off x="6941847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xmlns="" id="{C81CBD83-F23D-4BAA-BFB1-7807AAD80BFB}"/>
                </a:ext>
              </a:extLst>
            </p:cNvPr>
            <p:cNvSpPr/>
            <p:nvPr/>
          </p:nvSpPr>
          <p:spPr>
            <a:xfrm>
              <a:off x="8945553" y="7251922"/>
              <a:ext cx="1280160" cy="128016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55D0AA02-6D4C-47A7-9842-614F7BFCAA81}"/>
                </a:ext>
              </a:extLst>
            </p:cNvPr>
            <p:cNvSpPr/>
            <p:nvPr/>
          </p:nvSpPr>
          <p:spPr>
            <a:xfrm>
              <a:off x="10857819" y="72000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9291A43A-8C6E-4A5D-873B-A970FAA8CD30}"/>
                </a:ext>
              </a:extLst>
            </p:cNvPr>
            <p:cNvSpPr txBox="1"/>
            <p:nvPr/>
          </p:nvSpPr>
          <p:spPr>
            <a:xfrm>
              <a:off x="12560946" y="7006943"/>
              <a:ext cx="1031004" cy="1427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A41A4023-4412-4B83-8A24-35FB4DE160DF}"/>
                </a:ext>
              </a:extLst>
            </p:cNvPr>
            <p:cNvSpPr/>
            <p:nvPr/>
          </p:nvSpPr>
          <p:spPr>
            <a:xfrm>
              <a:off x="13643729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C672C16C-C162-44BF-B9D1-B76128789ECD}"/>
              </a:ext>
            </a:extLst>
          </p:cNvPr>
          <p:cNvSpPr/>
          <p:nvPr/>
        </p:nvSpPr>
        <p:spPr>
          <a:xfrm>
            <a:off x="6909015" y="7575382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xmlns="" id="{A3606509-3B2D-4C54-9BC8-FE3E971EC241}"/>
              </a:ext>
            </a:extLst>
          </p:cNvPr>
          <p:cNvSpPr/>
          <p:nvPr/>
        </p:nvSpPr>
        <p:spPr>
          <a:xfrm>
            <a:off x="8919510" y="7627620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1"/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464F27C0-9AB7-456C-8622-45C7CBDAB4BC}"/>
              </a:ext>
            </a:extLst>
          </p:cNvPr>
          <p:cNvSpPr/>
          <p:nvPr/>
        </p:nvSpPr>
        <p:spPr>
          <a:xfrm>
            <a:off x="10831776" y="7575382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DB4AF10C-5D28-4E64-8A93-BA50E641CBD5}"/>
              </a:ext>
            </a:extLst>
          </p:cNvPr>
          <p:cNvSpPr/>
          <p:nvPr/>
        </p:nvSpPr>
        <p:spPr>
          <a:xfrm>
            <a:off x="13610897" y="7581900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1" name="Picture 11">
            <a:extLst>
              <a:ext uri="{FF2B5EF4-FFF2-40B4-BE49-F238E27FC236}">
                <a16:creationId xmlns:a16="http://schemas.microsoft.com/office/drawing/2014/main" xmlns="" id="{FB4ECCDD-5043-490D-AC30-4C39A58C38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-3524801" y="-3869136"/>
            <a:ext cx="23610831" cy="54747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60705B5-0E02-4E3D-9E5B-B3EC4274C17E}"/>
              </a:ext>
            </a:extLst>
          </p:cNvPr>
          <p:cNvGrpSpPr/>
          <p:nvPr/>
        </p:nvGrpSpPr>
        <p:grpSpPr>
          <a:xfrm>
            <a:off x="3765011" y="1409700"/>
            <a:ext cx="5794579" cy="3838073"/>
            <a:chOff x="1969366" y="2219827"/>
            <a:chExt cx="6670315" cy="4372125"/>
          </a:xfrm>
        </p:grpSpPr>
        <p:pic>
          <p:nvPicPr>
            <p:cNvPr id="26" name="Picture 26">
              <a:extLst>
                <a:ext uri="{FF2B5EF4-FFF2-40B4-BE49-F238E27FC236}">
                  <a16:creationId xmlns:a16="http://schemas.microsoft.com/office/drawing/2014/main" xmlns="" id="{8F89F801-D8E1-41FE-8061-5AF46E6CD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969366" y="2219827"/>
              <a:ext cx="3323221" cy="216424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BCAED23A-36CA-4AC8-8760-53BEFAE0A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316460" y="2232527"/>
              <a:ext cx="3323221" cy="2164248"/>
            </a:xfrm>
            <a:prstGeom prst="rect">
              <a:avLst/>
            </a:prstGeom>
          </p:spPr>
        </p:pic>
        <p:pic>
          <p:nvPicPr>
            <p:cNvPr id="28" name="Picture 26">
              <a:extLst>
                <a:ext uri="{FF2B5EF4-FFF2-40B4-BE49-F238E27FC236}">
                  <a16:creationId xmlns:a16="http://schemas.microsoft.com/office/drawing/2014/main" xmlns="" id="{B9C11B9C-AEC7-43F2-8C42-19C94E017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969366" y="4415004"/>
              <a:ext cx="3323221" cy="2164248"/>
            </a:xfrm>
            <a:prstGeom prst="rect">
              <a:avLst/>
            </a:prstGeom>
          </p:spPr>
        </p:pic>
        <p:pic>
          <p:nvPicPr>
            <p:cNvPr id="29" name="Picture 26">
              <a:extLst>
                <a:ext uri="{FF2B5EF4-FFF2-40B4-BE49-F238E27FC236}">
                  <a16:creationId xmlns:a16="http://schemas.microsoft.com/office/drawing/2014/main" xmlns="" id="{7EC14544-4BF0-4220-9FFF-8096F9056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316460" y="4427704"/>
              <a:ext cx="3323221" cy="2164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8262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6" grpId="0" animBg="1"/>
      <p:bldP spid="57" grpId="0" animBg="1"/>
      <p:bldP spid="58" grpId="0" animBg="1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81799">
            <a:off x="-745562" y="8082723"/>
            <a:ext cx="4656068" cy="4114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190BAA1-E8A5-44F6-96B0-474651A2C5C9}"/>
              </a:ext>
            </a:extLst>
          </p:cNvPr>
          <p:cNvSpPr txBox="1"/>
          <p:nvPr/>
        </p:nvSpPr>
        <p:spPr>
          <a:xfrm>
            <a:off x="2762317" y="5150684"/>
            <a:ext cx="12763365" cy="2126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Bác Hổ mua 8 cái bánh mì, chia đều ra 2 túi.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 túi có 4 cái bánh mì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F3C67569-8226-44B4-9FFB-0600161E2F80}"/>
              </a:ext>
            </a:extLst>
          </p:cNvPr>
          <p:cNvGrpSpPr/>
          <p:nvPr/>
        </p:nvGrpSpPr>
        <p:grpSpPr>
          <a:xfrm>
            <a:off x="11874411" y="1943075"/>
            <a:ext cx="3670321" cy="2637576"/>
            <a:chOff x="12995414" y="2582124"/>
            <a:chExt cx="3670321" cy="2637576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xmlns="" id="{E5585E61-53F4-418C-9ED2-EE92F6A65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842511" y="2582124"/>
              <a:ext cx="1823224" cy="2637576"/>
            </a:xfrm>
            <a:prstGeom prst="rect">
              <a:avLst/>
            </a:prstGeom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xmlns="" id="{D5071F78-AB6D-46A5-AE81-20F505B71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995414" y="2582124"/>
              <a:ext cx="1823224" cy="2637576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895006-2317-4236-B2B2-73A70CFEFC91}"/>
              </a:ext>
            </a:extLst>
          </p:cNvPr>
          <p:cNvGrpSpPr/>
          <p:nvPr/>
        </p:nvGrpSpPr>
        <p:grpSpPr>
          <a:xfrm>
            <a:off x="2434143" y="7371595"/>
            <a:ext cx="12548354" cy="1570859"/>
            <a:chOff x="2466975" y="7006943"/>
            <a:chExt cx="12548354" cy="157085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CD21E5B-6E82-42BC-AF00-FAB8FBA5CA1A}"/>
                </a:ext>
              </a:extLst>
            </p:cNvPr>
            <p:cNvSpPr txBox="1"/>
            <p:nvPr/>
          </p:nvSpPr>
          <p:spPr>
            <a:xfrm>
              <a:off x="2466975" y="7445734"/>
              <a:ext cx="4474872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 có phép chia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C6EA06EB-570E-457B-90C7-7365D4C09661}"/>
                </a:ext>
              </a:extLst>
            </p:cNvPr>
            <p:cNvSpPr/>
            <p:nvPr/>
          </p:nvSpPr>
          <p:spPr>
            <a:xfrm>
              <a:off x="6941847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xmlns="" id="{C81CBD83-F23D-4BAA-BFB1-7807AAD80BFB}"/>
                </a:ext>
              </a:extLst>
            </p:cNvPr>
            <p:cNvSpPr/>
            <p:nvPr/>
          </p:nvSpPr>
          <p:spPr>
            <a:xfrm>
              <a:off x="8945553" y="7251922"/>
              <a:ext cx="1280160" cy="128016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55D0AA02-6D4C-47A7-9842-614F7BFCAA81}"/>
                </a:ext>
              </a:extLst>
            </p:cNvPr>
            <p:cNvSpPr/>
            <p:nvPr/>
          </p:nvSpPr>
          <p:spPr>
            <a:xfrm>
              <a:off x="10857819" y="72000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9291A43A-8C6E-4A5D-873B-A970FAA8CD30}"/>
                </a:ext>
              </a:extLst>
            </p:cNvPr>
            <p:cNvSpPr txBox="1"/>
            <p:nvPr/>
          </p:nvSpPr>
          <p:spPr>
            <a:xfrm>
              <a:off x="12560946" y="7006943"/>
              <a:ext cx="1031004" cy="1427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A41A4023-4412-4B83-8A24-35FB4DE160DF}"/>
                </a:ext>
              </a:extLst>
            </p:cNvPr>
            <p:cNvSpPr/>
            <p:nvPr/>
          </p:nvSpPr>
          <p:spPr>
            <a:xfrm>
              <a:off x="13643729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C672C16C-C162-44BF-B9D1-B76128789ECD}"/>
              </a:ext>
            </a:extLst>
          </p:cNvPr>
          <p:cNvSpPr/>
          <p:nvPr/>
        </p:nvSpPr>
        <p:spPr>
          <a:xfrm>
            <a:off x="6909015" y="7575382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xmlns="" id="{A3606509-3B2D-4C54-9BC8-FE3E971EC241}"/>
              </a:ext>
            </a:extLst>
          </p:cNvPr>
          <p:cNvSpPr/>
          <p:nvPr/>
        </p:nvSpPr>
        <p:spPr>
          <a:xfrm>
            <a:off x="8919510" y="7627620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1"/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464F27C0-9AB7-456C-8622-45C7CBDAB4BC}"/>
              </a:ext>
            </a:extLst>
          </p:cNvPr>
          <p:cNvSpPr/>
          <p:nvPr/>
        </p:nvSpPr>
        <p:spPr>
          <a:xfrm>
            <a:off x="10831776" y="7575382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DB4AF10C-5D28-4E64-8A93-BA50E641CBD5}"/>
              </a:ext>
            </a:extLst>
          </p:cNvPr>
          <p:cNvSpPr/>
          <p:nvPr/>
        </p:nvSpPr>
        <p:spPr>
          <a:xfrm>
            <a:off x="13610897" y="7581900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1" name="Picture 11">
            <a:extLst>
              <a:ext uri="{FF2B5EF4-FFF2-40B4-BE49-F238E27FC236}">
                <a16:creationId xmlns:a16="http://schemas.microsoft.com/office/drawing/2014/main" xmlns="" id="{FB4ECCDD-5043-490D-AC30-4C39A58C38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-3524801" y="-3869136"/>
            <a:ext cx="23610831" cy="54747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D6F59B4-EDDC-4C92-BEA6-F36567808D07}"/>
              </a:ext>
            </a:extLst>
          </p:cNvPr>
          <p:cNvGrpSpPr/>
          <p:nvPr/>
        </p:nvGrpSpPr>
        <p:grpSpPr>
          <a:xfrm>
            <a:off x="2657169" y="1883328"/>
            <a:ext cx="8503691" cy="2876780"/>
            <a:chOff x="2302246" y="1842523"/>
            <a:chExt cx="8503691" cy="2876780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xmlns="" id="{76AC9417-CCAF-463F-81C7-B9FD7908E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302246" y="1842523"/>
              <a:ext cx="2034896" cy="1419340"/>
            </a:xfrm>
            <a:prstGeom prst="rect">
              <a:avLst/>
            </a:prstGeom>
          </p:spPr>
        </p:pic>
        <p:pic>
          <p:nvPicPr>
            <p:cNvPr id="30" name="Picture 7">
              <a:extLst>
                <a:ext uri="{FF2B5EF4-FFF2-40B4-BE49-F238E27FC236}">
                  <a16:creationId xmlns:a16="http://schemas.microsoft.com/office/drawing/2014/main" xmlns="" id="{E9D185F8-B66A-44E9-A44B-00C6D8724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452368" y="1880623"/>
              <a:ext cx="2034896" cy="1419340"/>
            </a:xfrm>
            <a:prstGeom prst="rect">
              <a:avLst/>
            </a:prstGeom>
          </p:spPr>
        </p:pic>
        <p:pic>
          <p:nvPicPr>
            <p:cNvPr id="31" name="Picture 7">
              <a:extLst>
                <a:ext uri="{FF2B5EF4-FFF2-40B4-BE49-F238E27FC236}">
                  <a16:creationId xmlns:a16="http://schemas.microsoft.com/office/drawing/2014/main" xmlns="" id="{43360A2D-76D1-4646-AE5D-90B18F043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302246" y="3261863"/>
              <a:ext cx="2034896" cy="1419340"/>
            </a:xfrm>
            <a:prstGeom prst="rect">
              <a:avLst/>
            </a:prstGeom>
          </p:spPr>
        </p:pic>
        <p:pic>
          <p:nvPicPr>
            <p:cNvPr id="32" name="Picture 7">
              <a:extLst>
                <a:ext uri="{FF2B5EF4-FFF2-40B4-BE49-F238E27FC236}">
                  <a16:creationId xmlns:a16="http://schemas.microsoft.com/office/drawing/2014/main" xmlns="" id="{45391732-B68A-46A9-B754-674E27DA5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452368" y="3299963"/>
              <a:ext cx="2034896" cy="1419340"/>
            </a:xfrm>
            <a:prstGeom prst="rect">
              <a:avLst/>
            </a:prstGeom>
          </p:spPr>
        </p:pic>
        <p:pic>
          <p:nvPicPr>
            <p:cNvPr id="33" name="Picture 7">
              <a:extLst>
                <a:ext uri="{FF2B5EF4-FFF2-40B4-BE49-F238E27FC236}">
                  <a16:creationId xmlns:a16="http://schemas.microsoft.com/office/drawing/2014/main" xmlns="" id="{58761A6F-88DF-439D-BD76-280DF7409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620919" y="1842523"/>
              <a:ext cx="2034896" cy="1419340"/>
            </a:xfrm>
            <a:prstGeom prst="rect">
              <a:avLst/>
            </a:prstGeom>
          </p:spPr>
        </p:pic>
        <p:pic>
          <p:nvPicPr>
            <p:cNvPr id="34" name="Picture 7">
              <a:extLst>
                <a:ext uri="{FF2B5EF4-FFF2-40B4-BE49-F238E27FC236}">
                  <a16:creationId xmlns:a16="http://schemas.microsoft.com/office/drawing/2014/main" xmlns="" id="{F0FBDE9D-BB60-47A5-86A6-1B40D1ABA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771041" y="1880623"/>
              <a:ext cx="2034896" cy="1419340"/>
            </a:xfrm>
            <a:prstGeom prst="rect">
              <a:avLst/>
            </a:prstGeom>
          </p:spPr>
        </p:pic>
        <p:pic>
          <p:nvPicPr>
            <p:cNvPr id="35" name="Picture 7">
              <a:extLst>
                <a:ext uri="{FF2B5EF4-FFF2-40B4-BE49-F238E27FC236}">
                  <a16:creationId xmlns:a16="http://schemas.microsoft.com/office/drawing/2014/main" xmlns="" id="{A33BF98E-2E8A-4929-9037-0B287D101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620919" y="3261863"/>
              <a:ext cx="2034896" cy="1419340"/>
            </a:xfrm>
            <a:prstGeom prst="rect">
              <a:avLst/>
            </a:prstGeom>
          </p:spPr>
        </p:pic>
        <p:pic>
          <p:nvPicPr>
            <p:cNvPr id="36" name="Picture 7">
              <a:extLst>
                <a:ext uri="{FF2B5EF4-FFF2-40B4-BE49-F238E27FC236}">
                  <a16:creationId xmlns:a16="http://schemas.microsoft.com/office/drawing/2014/main" xmlns="" id="{C35293DE-AF40-4BE4-87AB-7AD8EE15A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771041" y="3299963"/>
              <a:ext cx="2034896" cy="1419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3879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6" grpId="0" animBg="1"/>
      <p:bldP spid="57" grpId="0" animBg="1"/>
      <p:bldP spid="58" grpId="0" animBg="1"/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81799">
            <a:off x="-745562" y="8082723"/>
            <a:ext cx="4656068" cy="4114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190BAA1-E8A5-44F6-96B0-474651A2C5C9}"/>
              </a:ext>
            </a:extLst>
          </p:cNvPr>
          <p:cNvSpPr txBox="1"/>
          <p:nvPr/>
        </p:nvSpPr>
        <p:spPr>
          <a:xfrm>
            <a:off x="2762317" y="5150684"/>
            <a:ext cx="12763365" cy="2126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 Mèo mua 2 khay cá hồi, chia đều ra 2 túi.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 túi có 1 khay cá hồi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F3C67569-8226-44B4-9FFB-0600161E2F80}"/>
              </a:ext>
            </a:extLst>
          </p:cNvPr>
          <p:cNvGrpSpPr/>
          <p:nvPr/>
        </p:nvGrpSpPr>
        <p:grpSpPr>
          <a:xfrm>
            <a:off x="11874411" y="1943075"/>
            <a:ext cx="3670321" cy="2637576"/>
            <a:chOff x="12995414" y="2582124"/>
            <a:chExt cx="3670321" cy="2637576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xmlns="" id="{E5585E61-53F4-418C-9ED2-EE92F6A65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842511" y="2582124"/>
              <a:ext cx="1823224" cy="2637576"/>
            </a:xfrm>
            <a:prstGeom prst="rect">
              <a:avLst/>
            </a:prstGeom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xmlns="" id="{D5071F78-AB6D-46A5-AE81-20F505B71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995414" y="2582124"/>
              <a:ext cx="1823224" cy="2637576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895006-2317-4236-B2B2-73A70CFEFC91}"/>
              </a:ext>
            </a:extLst>
          </p:cNvPr>
          <p:cNvGrpSpPr/>
          <p:nvPr/>
        </p:nvGrpSpPr>
        <p:grpSpPr>
          <a:xfrm>
            <a:off x="2434143" y="7371595"/>
            <a:ext cx="12548354" cy="1570859"/>
            <a:chOff x="2466975" y="7006943"/>
            <a:chExt cx="12548354" cy="157085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CD21E5B-6E82-42BC-AF00-FAB8FBA5CA1A}"/>
                </a:ext>
              </a:extLst>
            </p:cNvPr>
            <p:cNvSpPr txBox="1"/>
            <p:nvPr/>
          </p:nvSpPr>
          <p:spPr>
            <a:xfrm>
              <a:off x="2466975" y="7445734"/>
              <a:ext cx="4474872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 có phép chia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C6EA06EB-570E-457B-90C7-7365D4C09661}"/>
                </a:ext>
              </a:extLst>
            </p:cNvPr>
            <p:cNvSpPr/>
            <p:nvPr/>
          </p:nvSpPr>
          <p:spPr>
            <a:xfrm>
              <a:off x="6941847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xmlns="" id="{C81CBD83-F23D-4BAA-BFB1-7807AAD80BFB}"/>
                </a:ext>
              </a:extLst>
            </p:cNvPr>
            <p:cNvSpPr/>
            <p:nvPr/>
          </p:nvSpPr>
          <p:spPr>
            <a:xfrm>
              <a:off x="8945553" y="7251922"/>
              <a:ext cx="1280160" cy="128016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55D0AA02-6D4C-47A7-9842-614F7BFCAA81}"/>
                </a:ext>
              </a:extLst>
            </p:cNvPr>
            <p:cNvSpPr/>
            <p:nvPr/>
          </p:nvSpPr>
          <p:spPr>
            <a:xfrm>
              <a:off x="10857819" y="72000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9291A43A-8C6E-4A5D-873B-A970FAA8CD30}"/>
                </a:ext>
              </a:extLst>
            </p:cNvPr>
            <p:cNvSpPr txBox="1"/>
            <p:nvPr/>
          </p:nvSpPr>
          <p:spPr>
            <a:xfrm>
              <a:off x="12560946" y="7006943"/>
              <a:ext cx="1031004" cy="1427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A41A4023-4412-4B83-8A24-35FB4DE160DF}"/>
                </a:ext>
              </a:extLst>
            </p:cNvPr>
            <p:cNvSpPr/>
            <p:nvPr/>
          </p:nvSpPr>
          <p:spPr>
            <a:xfrm>
              <a:off x="13643729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C672C16C-C162-44BF-B9D1-B76128789ECD}"/>
              </a:ext>
            </a:extLst>
          </p:cNvPr>
          <p:cNvSpPr/>
          <p:nvPr/>
        </p:nvSpPr>
        <p:spPr>
          <a:xfrm>
            <a:off x="6909015" y="7575382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xmlns="" id="{A3606509-3B2D-4C54-9BC8-FE3E971EC241}"/>
              </a:ext>
            </a:extLst>
          </p:cNvPr>
          <p:cNvSpPr/>
          <p:nvPr/>
        </p:nvSpPr>
        <p:spPr>
          <a:xfrm>
            <a:off x="8919510" y="7627620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1"/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464F27C0-9AB7-456C-8622-45C7CBDAB4BC}"/>
              </a:ext>
            </a:extLst>
          </p:cNvPr>
          <p:cNvSpPr/>
          <p:nvPr/>
        </p:nvSpPr>
        <p:spPr>
          <a:xfrm>
            <a:off x="10831776" y="7575382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DB4AF10C-5D28-4E64-8A93-BA50E641CBD5}"/>
              </a:ext>
            </a:extLst>
          </p:cNvPr>
          <p:cNvSpPr/>
          <p:nvPr/>
        </p:nvSpPr>
        <p:spPr>
          <a:xfrm>
            <a:off x="13610897" y="7581900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61" name="Picture 11">
            <a:extLst>
              <a:ext uri="{FF2B5EF4-FFF2-40B4-BE49-F238E27FC236}">
                <a16:creationId xmlns:a16="http://schemas.microsoft.com/office/drawing/2014/main" xmlns="" id="{FB4ECCDD-5043-490D-AC30-4C39A58C38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-3524801" y="-3869136"/>
            <a:ext cx="23610831" cy="54747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F147898-9699-45BF-ACA3-83B9F2C480EB}"/>
              </a:ext>
            </a:extLst>
          </p:cNvPr>
          <p:cNvGrpSpPr/>
          <p:nvPr/>
        </p:nvGrpSpPr>
        <p:grpSpPr>
          <a:xfrm>
            <a:off x="2743268" y="2119856"/>
            <a:ext cx="7759736" cy="2497542"/>
            <a:chOff x="2743268" y="2119856"/>
            <a:chExt cx="7759736" cy="2497542"/>
          </a:xfrm>
        </p:grpSpPr>
        <p:pic>
          <p:nvPicPr>
            <p:cNvPr id="28" name="Picture 25">
              <a:extLst>
                <a:ext uri="{FF2B5EF4-FFF2-40B4-BE49-F238E27FC236}">
                  <a16:creationId xmlns:a16="http://schemas.microsoft.com/office/drawing/2014/main" xmlns="" id="{74F622B5-C1A1-474A-9F45-A33B760EE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743268" y="2119856"/>
              <a:ext cx="3834997" cy="2497542"/>
            </a:xfrm>
            <a:prstGeom prst="rect">
              <a:avLst/>
            </a:prstGeom>
          </p:spPr>
        </p:pic>
        <p:pic>
          <p:nvPicPr>
            <p:cNvPr id="29" name="Picture 25">
              <a:extLst>
                <a:ext uri="{FF2B5EF4-FFF2-40B4-BE49-F238E27FC236}">
                  <a16:creationId xmlns:a16="http://schemas.microsoft.com/office/drawing/2014/main" xmlns="" id="{1E6E4A22-3E9E-4B69-B349-842AFA001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668007" y="2119856"/>
              <a:ext cx="3834997" cy="2497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3947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6" grpId="0" animBg="1"/>
      <p:bldP spid="57" grpId="0" animBg="1"/>
      <p:bldP spid="58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376678">
            <a:off x="-2932670" y="-3508778"/>
            <a:ext cx="6132040" cy="55188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626360">
            <a:off x="14504033" y="7883043"/>
            <a:ext cx="6132040" cy="55188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609600" y="8337970"/>
            <a:ext cx="1982581" cy="19825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097000" y="9602287"/>
            <a:ext cx="704261" cy="71997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D5E0AE2-0DD5-4EDF-8879-E763E4A1018E}"/>
              </a:ext>
            </a:extLst>
          </p:cNvPr>
          <p:cNvGrpSpPr/>
          <p:nvPr/>
        </p:nvGrpSpPr>
        <p:grpSpPr>
          <a:xfrm>
            <a:off x="4560296" y="495300"/>
            <a:ext cx="8622512" cy="2414113"/>
            <a:chOff x="8393911" y="1254227"/>
            <a:chExt cx="8622512" cy="2414113"/>
          </a:xfrm>
        </p:grpSpPr>
        <p:grpSp>
          <p:nvGrpSpPr>
            <p:cNvPr id="12" name="Group 12"/>
            <p:cNvGrpSpPr/>
            <p:nvPr/>
          </p:nvGrpSpPr>
          <p:grpSpPr>
            <a:xfrm>
              <a:off x="8393911" y="1833487"/>
              <a:ext cx="8470112" cy="1834853"/>
              <a:chOff x="-1100150" y="564319"/>
              <a:chExt cx="15286074" cy="331137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1100150" y="564319"/>
                <a:ext cx="15286074" cy="3311373"/>
              </a:xfrm>
              <a:custGeom>
                <a:avLst/>
                <a:gdLst/>
                <a:ahLst/>
                <a:cxnLst/>
                <a:rect l="l" t="t" r="r" b="b"/>
                <a:pathLst>
                  <a:path w="12791949" h="4448544">
                    <a:moveTo>
                      <a:pt x="11853050" y="4437357"/>
                    </a:moveTo>
                    <a:cubicBezTo>
                      <a:pt x="11853050" y="4437357"/>
                      <a:pt x="11433297" y="4448544"/>
                      <a:pt x="10970713" y="4445923"/>
                    </a:cubicBezTo>
                    <a:cubicBezTo>
                      <a:pt x="4102800" y="4443760"/>
                      <a:pt x="1057073" y="4435936"/>
                      <a:pt x="1057073" y="4435936"/>
                    </a:cubicBezTo>
                    <a:cubicBezTo>
                      <a:pt x="812931" y="4427101"/>
                      <a:pt x="565145" y="4410120"/>
                      <a:pt x="398404" y="4351943"/>
                    </a:cubicBezTo>
                    <a:cubicBezTo>
                      <a:pt x="120505" y="4254981"/>
                      <a:pt x="0" y="4077453"/>
                      <a:pt x="0" y="1519967"/>
                    </a:cubicBezTo>
                    <a:lnTo>
                      <a:pt x="0" y="151993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8878339" y="7673"/>
                    </a:cubicBezTo>
                    <a:cubicBezTo>
                      <a:pt x="11214371" y="0"/>
                      <a:pt x="11678298" y="7673"/>
                      <a:pt x="11678298" y="7673"/>
                    </a:cubicBezTo>
                    <a:cubicBezTo>
                      <a:pt x="12046606" y="15152"/>
                      <a:pt x="12409918" y="84484"/>
                      <a:pt x="12607658" y="207066"/>
                    </a:cubicBezTo>
                    <a:cubicBezTo>
                      <a:pt x="12758675" y="300683"/>
                      <a:pt x="12791949" y="425358"/>
                      <a:pt x="12782809" y="1519967"/>
                    </a:cubicBezTo>
                    <a:lnTo>
                      <a:pt x="12782809" y="1519996"/>
                    </a:lnTo>
                    <a:cubicBezTo>
                      <a:pt x="12782810" y="4195418"/>
                      <a:pt x="12499813" y="4409516"/>
                      <a:pt x="11853050" y="4437357"/>
                    </a:cubicBezTo>
                    <a:close/>
                  </a:path>
                </a:pathLst>
              </a:custGeom>
              <a:solidFill>
                <a:srgbClr val="FFCB64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637989" y="1254227"/>
              <a:ext cx="861766" cy="850798"/>
            </a:xfrm>
            <a:prstGeom prst="rect">
              <a:avLst/>
            </a:prstGeom>
          </p:spPr>
        </p:pic>
        <p:sp>
          <p:nvSpPr>
            <p:cNvPr id="17" name="TextBox 4">
              <a:extLst>
                <a:ext uri="{FF2B5EF4-FFF2-40B4-BE49-F238E27FC236}">
                  <a16:creationId xmlns:a16="http://schemas.microsoft.com/office/drawing/2014/main" xmlns="" id="{19C276EE-32F8-4D61-8767-5C5BB80501F5}"/>
                </a:ext>
              </a:extLst>
            </p:cNvPr>
            <p:cNvSpPr txBox="1"/>
            <p:nvPr/>
          </p:nvSpPr>
          <p:spPr>
            <a:xfrm>
              <a:off x="8546311" y="2282549"/>
              <a:ext cx="8470112" cy="9367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100"/>
                </a:lnSpc>
              </a:pPr>
              <a:r>
                <a:rPr lang="en-US" sz="5400" b="1" spc="135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 “CHỈ ĐIỂM”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6635FCB-82FD-4D54-862A-D18899DB501B}"/>
              </a:ext>
            </a:extLst>
          </p:cNvPr>
          <p:cNvSpPr txBox="1"/>
          <p:nvPr/>
        </p:nvSpPr>
        <p:spPr>
          <a:xfrm>
            <a:off x="2218188" y="3003553"/>
            <a:ext cx="13851623" cy="5848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vi-VN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A.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lò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1" name="Picture 12">
            <a:extLst>
              <a:ext uri="{FF2B5EF4-FFF2-40B4-BE49-F238E27FC236}">
                <a16:creationId xmlns:a16="http://schemas.microsoft.com/office/drawing/2014/main" xmlns="" id="{83EA5D8B-C268-4D86-837E-D04DCD512C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054826" y="7048500"/>
            <a:ext cx="2233174" cy="32720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81799">
            <a:off x="-745562" y="8082723"/>
            <a:ext cx="4656068" cy="4114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190BAA1-E8A5-44F6-96B0-474651A2C5C9}"/>
              </a:ext>
            </a:extLst>
          </p:cNvPr>
          <p:cNvSpPr txBox="1"/>
          <p:nvPr/>
        </p:nvSpPr>
        <p:spPr>
          <a:xfrm>
            <a:off x="2188902" y="5113097"/>
            <a:ext cx="14001683" cy="2126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 Hươu mua 12 cái bánh chocopie, chia đều ra 2 túi.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 túi có 6 cái bánh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F3C67569-8226-44B4-9FFB-0600161E2F80}"/>
              </a:ext>
            </a:extLst>
          </p:cNvPr>
          <p:cNvGrpSpPr/>
          <p:nvPr/>
        </p:nvGrpSpPr>
        <p:grpSpPr>
          <a:xfrm>
            <a:off x="11415363" y="1955191"/>
            <a:ext cx="3670321" cy="2637576"/>
            <a:chOff x="12995414" y="2582124"/>
            <a:chExt cx="3670321" cy="2637576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xmlns="" id="{E5585E61-53F4-418C-9ED2-EE92F6A65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842511" y="2582124"/>
              <a:ext cx="1823224" cy="2637576"/>
            </a:xfrm>
            <a:prstGeom prst="rect">
              <a:avLst/>
            </a:prstGeom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xmlns="" id="{D5071F78-AB6D-46A5-AE81-20F505B71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995414" y="2582124"/>
              <a:ext cx="1823224" cy="2637576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895006-2317-4236-B2B2-73A70CFEFC91}"/>
              </a:ext>
            </a:extLst>
          </p:cNvPr>
          <p:cNvGrpSpPr/>
          <p:nvPr/>
        </p:nvGrpSpPr>
        <p:grpSpPr>
          <a:xfrm>
            <a:off x="2434143" y="7371595"/>
            <a:ext cx="12548354" cy="1570859"/>
            <a:chOff x="2466975" y="7006943"/>
            <a:chExt cx="12548354" cy="157085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CD21E5B-6E82-42BC-AF00-FAB8FBA5CA1A}"/>
                </a:ext>
              </a:extLst>
            </p:cNvPr>
            <p:cNvSpPr txBox="1"/>
            <p:nvPr/>
          </p:nvSpPr>
          <p:spPr>
            <a:xfrm>
              <a:off x="2466975" y="7445734"/>
              <a:ext cx="4474872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 có phép chia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C6EA06EB-570E-457B-90C7-7365D4C09661}"/>
                </a:ext>
              </a:extLst>
            </p:cNvPr>
            <p:cNvSpPr/>
            <p:nvPr/>
          </p:nvSpPr>
          <p:spPr>
            <a:xfrm>
              <a:off x="6941847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xmlns="" id="{C81CBD83-F23D-4BAA-BFB1-7807AAD80BFB}"/>
                </a:ext>
              </a:extLst>
            </p:cNvPr>
            <p:cNvSpPr/>
            <p:nvPr/>
          </p:nvSpPr>
          <p:spPr>
            <a:xfrm>
              <a:off x="8945553" y="7251922"/>
              <a:ext cx="1280160" cy="128016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55D0AA02-6D4C-47A7-9842-614F7BFCAA81}"/>
                </a:ext>
              </a:extLst>
            </p:cNvPr>
            <p:cNvSpPr/>
            <p:nvPr/>
          </p:nvSpPr>
          <p:spPr>
            <a:xfrm>
              <a:off x="10857819" y="72000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9291A43A-8C6E-4A5D-873B-A970FAA8CD30}"/>
                </a:ext>
              </a:extLst>
            </p:cNvPr>
            <p:cNvSpPr txBox="1"/>
            <p:nvPr/>
          </p:nvSpPr>
          <p:spPr>
            <a:xfrm>
              <a:off x="12560946" y="7006943"/>
              <a:ext cx="1031004" cy="1427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A41A4023-4412-4B83-8A24-35FB4DE160DF}"/>
                </a:ext>
              </a:extLst>
            </p:cNvPr>
            <p:cNvSpPr/>
            <p:nvPr/>
          </p:nvSpPr>
          <p:spPr>
            <a:xfrm>
              <a:off x="13643729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C672C16C-C162-44BF-B9D1-B76128789ECD}"/>
              </a:ext>
            </a:extLst>
          </p:cNvPr>
          <p:cNvSpPr/>
          <p:nvPr/>
        </p:nvSpPr>
        <p:spPr>
          <a:xfrm>
            <a:off x="6909015" y="7575382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xmlns="" id="{A3606509-3B2D-4C54-9BC8-FE3E971EC241}"/>
              </a:ext>
            </a:extLst>
          </p:cNvPr>
          <p:cNvSpPr/>
          <p:nvPr/>
        </p:nvSpPr>
        <p:spPr>
          <a:xfrm>
            <a:off x="8919510" y="7627620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1"/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464F27C0-9AB7-456C-8622-45C7CBDAB4BC}"/>
              </a:ext>
            </a:extLst>
          </p:cNvPr>
          <p:cNvSpPr/>
          <p:nvPr/>
        </p:nvSpPr>
        <p:spPr>
          <a:xfrm>
            <a:off x="10831776" y="7575382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DB4AF10C-5D28-4E64-8A93-BA50E641CBD5}"/>
              </a:ext>
            </a:extLst>
          </p:cNvPr>
          <p:cNvSpPr/>
          <p:nvPr/>
        </p:nvSpPr>
        <p:spPr>
          <a:xfrm>
            <a:off x="13610897" y="7581900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61" name="Picture 11">
            <a:extLst>
              <a:ext uri="{FF2B5EF4-FFF2-40B4-BE49-F238E27FC236}">
                <a16:creationId xmlns:a16="http://schemas.microsoft.com/office/drawing/2014/main" xmlns="" id="{FB4ECCDD-5043-490D-AC30-4C39A58C38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-3524801" y="-3869136"/>
            <a:ext cx="23610831" cy="54747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7ACF87-388D-498C-B3D1-E280DBC4AE01}"/>
              </a:ext>
            </a:extLst>
          </p:cNvPr>
          <p:cNvGrpSpPr/>
          <p:nvPr/>
        </p:nvGrpSpPr>
        <p:grpSpPr>
          <a:xfrm>
            <a:off x="3200400" y="1612023"/>
            <a:ext cx="6824334" cy="3531477"/>
            <a:chOff x="2206247" y="2069223"/>
            <a:chExt cx="6824334" cy="3531477"/>
          </a:xfrm>
        </p:grpSpPr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xmlns="" id="{0F98472A-A7AC-40AC-B2AD-9DFA56998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206247" y="2069223"/>
              <a:ext cx="1669979" cy="1093077"/>
            </a:xfrm>
            <a:prstGeom prst="rect">
              <a:avLst/>
            </a:prstGeom>
          </p:spPr>
        </p:pic>
        <p:pic>
          <p:nvPicPr>
            <p:cNvPr id="23" name="Picture 13">
              <a:extLst>
                <a:ext uri="{FF2B5EF4-FFF2-40B4-BE49-F238E27FC236}">
                  <a16:creationId xmlns:a16="http://schemas.microsoft.com/office/drawing/2014/main" xmlns="" id="{959DF773-BF13-4421-950F-E1D553C63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900099" y="2069223"/>
              <a:ext cx="1669979" cy="1093077"/>
            </a:xfrm>
            <a:prstGeom prst="rect">
              <a:avLst/>
            </a:prstGeom>
          </p:spPr>
        </p:pic>
        <p:pic>
          <p:nvPicPr>
            <p:cNvPr id="25" name="Picture 13">
              <a:extLst>
                <a:ext uri="{FF2B5EF4-FFF2-40B4-BE49-F238E27FC236}">
                  <a16:creationId xmlns:a16="http://schemas.microsoft.com/office/drawing/2014/main" xmlns="" id="{20C9CD3E-C0BA-4334-BCCB-CAE8928D1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593951" y="2069223"/>
              <a:ext cx="1669979" cy="1093077"/>
            </a:xfrm>
            <a:prstGeom prst="rect">
              <a:avLst/>
            </a:prstGeom>
          </p:spPr>
        </p:pic>
        <p:pic>
          <p:nvPicPr>
            <p:cNvPr id="26" name="Picture 13">
              <a:extLst>
                <a:ext uri="{FF2B5EF4-FFF2-40B4-BE49-F238E27FC236}">
                  <a16:creationId xmlns:a16="http://schemas.microsoft.com/office/drawing/2014/main" xmlns="" id="{D09E7503-E900-46E1-A1AD-069078BA0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315604" y="2069223"/>
              <a:ext cx="1669979" cy="1093077"/>
            </a:xfrm>
            <a:prstGeom prst="rect">
              <a:avLst/>
            </a:prstGeom>
          </p:spPr>
        </p:pic>
        <p:pic>
          <p:nvPicPr>
            <p:cNvPr id="27" name="Picture 13">
              <a:extLst>
                <a:ext uri="{FF2B5EF4-FFF2-40B4-BE49-F238E27FC236}">
                  <a16:creationId xmlns:a16="http://schemas.microsoft.com/office/drawing/2014/main" xmlns="" id="{DF144AAD-21FB-49C8-B4B6-98BE361D0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210883" y="4507623"/>
              <a:ext cx="1669979" cy="1093077"/>
            </a:xfrm>
            <a:prstGeom prst="rect">
              <a:avLst/>
            </a:prstGeom>
          </p:spPr>
        </p:pic>
        <p:pic>
          <p:nvPicPr>
            <p:cNvPr id="30" name="Picture 13">
              <a:extLst>
                <a:ext uri="{FF2B5EF4-FFF2-40B4-BE49-F238E27FC236}">
                  <a16:creationId xmlns:a16="http://schemas.microsoft.com/office/drawing/2014/main" xmlns="" id="{D0DEE815-1283-499D-8424-275AEE442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932536" y="4507623"/>
              <a:ext cx="1669979" cy="1093077"/>
            </a:xfrm>
            <a:prstGeom prst="rect">
              <a:avLst/>
            </a:prstGeom>
          </p:spPr>
        </p:pic>
        <p:pic>
          <p:nvPicPr>
            <p:cNvPr id="31" name="Picture 13">
              <a:extLst>
                <a:ext uri="{FF2B5EF4-FFF2-40B4-BE49-F238E27FC236}">
                  <a16:creationId xmlns:a16="http://schemas.microsoft.com/office/drawing/2014/main" xmlns="" id="{D478F926-C595-48C0-8EDE-CAE018981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206247" y="3288588"/>
              <a:ext cx="1669979" cy="1093077"/>
            </a:xfrm>
            <a:prstGeom prst="rect">
              <a:avLst/>
            </a:prstGeom>
          </p:spPr>
        </p:pic>
        <p:pic>
          <p:nvPicPr>
            <p:cNvPr id="32" name="Picture 13">
              <a:extLst>
                <a:ext uri="{FF2B5EF4-FFF2-40B4-BE49-F238E27FC236}">
                  <a16:creationId xmlns:a16="http://schemas.microsoft.com/office/drawing/2014/main" xmlns="" id="{8E9A52B0-0AAA-4A42-BFE4-56CBFB0C6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900099" y="3288588"/>
              <a:ext cx="1669979" cy="1093077"/>
            </a:xfrm>
            <a:prstGeom prst="rect">
              <a:avLst/>
            </a:prstGeom>
          </p:spPr>
        </p:pic>
        <p:pic>
          <p:nvPicPr>
            <p:cNvPr id="33" name="Picture 13">
              <a:extLst>
                <a:ext uri="{FF2B5EF4-FFF2-40B4-BE49-F238E27FC236}">
                  <a16:creationId xmlns:a16="http://schemas.microsoft.com/office/drawing/2014/main" xmlns="" id="{4C7F8D54-0A66-4BAA-87CC-4F86A54F0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593951" y="3288588"/>
              <a:ext cx="1669979" cy="1093077"/>
            </a:xfrm>
            <a:prstGeom prst="rect">
              <a:avLst/>
            </a:prstGeom>
          </p:spPr>
        </p:pic>
        <p:pic>
          <p:nvPicPr>
            <p:cNvPr id="34" name="Picture 13">
              <a:extLst>
                <a:ext uri="{FF2B5EF4-FFF2-40B4-BE49-F238E27FC236}">
                  <a16:creationId xmlns:a16="http://schemas.microsoft.com/office/drawing/2014/main" xmlns="" id="{2B9EA116-0029-466F-873D-73A47D662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315604" y="3288588"/>
              <a:ext cx="1669979" cy="1093077"/>
            </a:xfrm>
            <a:prstGeom prst="rect">
              <a:avLst/>
            </a:prstGeom>
          </p:spPr>
        </p:pic>
        <p:pic>
          <p:nvPicPr>
            <p:cNvPr id="35" name="Picture 13">
              <a:extLst>
                <a:ext uri="{FF2B5EF4-FFF2-40B4-BE49-F238E27FC236}">
                  <a16:creationId xmlns:a16="http://schemas.microsoft.com/office/drawing/2014/main" xmlns="" id="{44BE8440-EDD9-4A33-803B-485AA1C38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638949" y="4503429"/>
              <a:ext cx="1669979" cy="1093077"/>
            </a:xfrm>
            <a:prstGeom prst="rect">
              <a:avLst/>
            </a:prstGeom>
          </p:spPr>
        </p:pic>
        <p:pic>
          <p:nvPicPr>
            <p:cNvPr id="36" name="Picture 13">
              <a:extLst>
                <a:ext uri="{FF2B5EF4-FFF2-40B4-BE49-F238E27FC236}">
                  <a16:creationId xmlns:a16="http://schemas.microsoft.com/office/drawing/2014/main" xmlns="" id="{8E14D894-EFC8-49F2-8FCB-A8EFA3C5A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360602" y="4503429"/>
              <a:ext cx="1669979" cy="1093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6511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6" grpId="0" animBg="1"/>
      <p:bldP spid="57" grpId="0" animBg="1"/>
      <p:bldP spid="58" grpId="0" animBg="1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81799">
            <a:off x="-745562" y="8082723"/>
            <a:ext cx="4656068" cy="4114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190BAA1-E8A5-44F6-96B0-474651A2C5C9}"/>
              </a:ext>
            </a:extLst>
          </p:cNvPr>
          <p:cNvSpPr txBox="1"/>
          <p:nvPr/>
        </p:nvSpPr>
        <p:spPr>
          <a:xfrm>
            <a:off x="2188902" y="5448300"/>
            <a:ext cx="14001683" cy="2126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 Thỏ mua 16 hộp sữa chua, chia đều ra 2 túi.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 túi có 8 hộp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F3C67569-8226-44B4-9FFB-0600161E2F80}"/>
              </a:ext>
            </a:extLst>
          </p:cNvPr>
          <p:cNvGrpSpPr/>
          <p:nvPr/>
        </p:nvGrpSpPr>
        <p:grpSpPr>
          <a:xfrm>
            <a:off x="12261398" y="1972524"/>
            <a:ext cx="3670321" cy="2637576"/>
            <a:chOff x="12995414" y="2582124"/>
            <a:chExt cx="3670321" cy="2637576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xmlns="" id="{E5585E61-53F4-418C-9ED2-EE92F6A65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842511" y="2582124"/>
              <a:ext cx="1823224" cy="2637576"/>
            </a:xfrm>
            <a:prstGeom prst="rect">
              <a:avLst/>
            </a:prstGeom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xmlns="" id="{D5071F78-AB6D-46A5-AE81-20F505B71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995414" y="2582124"/>
              <a:ext cx="1823224" cy="2637576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895006-2317-4236-B2B2-73A70CFEFC91}"/>
              </a:ext>
            </a:extLst>
          </p:cNvPr>
          <p:cNvGrpSpPr/>
          <p:nvPr/>
        </p:nvGrpSpPr>
        <p:grpSpPr>
          <a:xfrm>
            <a:off x="2434143" y="7706798"/>
            <a:ext cx="12548354" cy="1570859"/>
            <a:chOff x="2466975" y="7006943"/>
            <a:chExt cx="12548354" cy="157085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CD21E5B-6E82-42BC-AF00-FAB8FBA5CA1A}"/>
                </a:ext>
              </a:extLst>
            </p:cNvPr>
            <p:cNvSpPr txBox="1"/>
            <p:nvPr/>
          </p:nvSpPr>
          <p:spPr>
            <a:xfrm>
              <a:off x="2466975" y="7445734"/>
              <a:ext cx="4474872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 có phép chia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C6EA06EB-570E-457B-90C7-7365D4C09661}"/>
                </a:ext>
              </a:extLst>
            </p:cNvPr>
            <p:cNvSpPr/>
            <p:nvPr/>
          </p:nvSpPr>
          <p:spPr>
            <a:xfrm>
              <a:off x="6941847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xmlns="" id="{C81CBD83-F23D-4BAA-BFB1-7807AAD80BFB}"/>
                </a:ext>
              </a:extLst>
            </p:cNvPr>
            <p:cNvSpPr/>
            <p:nvPr/>
          </p:nvSpPr>
          <p:spPr>
            <a:xfrm>
              <a:off x="8945553" y="7251922"/>
              <a:ext cx="1280160" cy="128016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55D0AA02-6D4C-47A7-9842-614F7BFCAA81}"/>
                </a:ext>
              </a:extLst>
            </p:cNvPr>
            <p:cNvSpPr/>
            <p:nvPr/>
          </p:nvSpPr>
          <p:spPr>
            <a:xfrm>
              <a:off x="10857819" y="72000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9291A43A-8C6E-4A5D-873B-A970FAA8CD30}"/>
                </a:ext>
              </a:extLst>
            </p:cNvPr>
            <p:cNvSpPr txBox="1"/>
            <p:nvPr/>
          </p:nvSpPr>
          <p:spPr>
            <a:xfrm>
              <a:off x="12560946" y="7006943"/>
              <a:ext cx="1031004" cy="1427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A41A4023-4412-4B83-8A24-35FB4DE160DF}"/>
                </a:ext>
              </a:extLst>
            </p:cNvPr>
            <p:cNvSpPr/>
            <p:nvPr/>
          </p:nvSpPr>
          <p:spPr>
            <a:xfrm>
              <a:off x="13643729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C672C16C-C162-44BF-B9D1-B76128789ECD}"/>
              </a:ext>
            </a:extLst>
          </p:cNvPr>
          <p:cNvSpPr/>
          <p:nvPr/>
        </p:nvSpPr>
        <p:spPr>
          <a:xfrm>
            <a:off x="6909015" y="7910585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xmlns="" id="{A3606509-3B2D-4C54-9BC8-FE3E971EC241}"/>
              </a:ext>
            </a:extLst>
          </p:cNvPr>
          <p:cNvSpPr/>
          <p:nvPr/>
        </p:nvSpPr>
        <p:spPr>
          <a:xfrm>
            <a:off x="8919510" y="7962823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1"/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464F27C0-9AB7-456C-8622-45C7CBDAB4BC}"/>
              </a:ext>
            </a:extLst>
          </p:cNvPr>
          <p:cNvSpPr/>
          <p:nvPr/>
        </p:nvSpPr>
        <p:spPr>
          <a:xfrm>
            <a:off x="10831776" y="7910585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DB4AF10C-5D28-4E64-8A93-BA50E641CBD5}"/>
              </a:ext>
            </a:extLst>
          </p:cNvPr>
          <p:cNvSpPr/>
          <p:nvPr/>
        </p:nvSpPr>
        <p:spPr>
          <a:xfrm>
            <a:off x="13610897" y="7917103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61" name="Picture 11">
            <a:extLst>
              <a:ext uri="{FF2B5EF4-FFF2-40B4-BE49-F238E27FC236}">
                <a16:creationId xmlns:a16="http://schemas.microsoft.com/office/drawing/2014/main" xmlns="" id="{FB4ECCDD-5043-490D-AC30-4C39A58C38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-3524801" y="-3869136"/>
            <a:ext cx="23610831" cy="54747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11A1CBE-8B6E-40F9-A098-7DA5B87841DE}"/>
              </a:ext>
            </a:extLst>
          </p:cNvPr>
          <p:cNvGrpSpPr/>
          <p:nvPr/>
        </p:nvGrpSpPr>
        <p:grpSpPr>
          <a:xfrm>
            <a:off x="2174265" y="838231"/>
            <a:ext cx="8863212" cy="4610069"/>
            <a:chOff x="2468081" y="1936960"/>
            <a:chExt cx="8863212" cy="46100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71A4030-A0B3-4EAC-9A20-3714DB378A8A}"/>
                </a:ext>
              </a:extLst>
            </p:cNvPr>
            <p:cNvGrpSpPr/>
            <p:nvPr/>
          </p:nvGrpSpPr>
          <p:grpSpPr>
            <a:xfrm>
              <a:off x="2468081" y="1936960"/>
              <a:ext cx="8863212" cy="2189063"/>
              <a:chOff x="2468081" y="1936960"/>
              <a:chExt cx="8863212" cy="2189063"/>
            </a:xfrm>
          </p:grpSpPr>
          <p:pic>
            <p:nvPicPr>
              <p:cNvPr id="69" name="Picture 12">
                <a:extLst>
                  <a:ext uri="{FF2B5EF4-FFF2-40B4-BE49-F238E27FC236}">
                    <a16:creationId xmlns:a16="http://schemas.microsoft.com/office/drawing/2014/main" xmlns="" id="{76326A6F-CED9-407E-A7BA-549BDB3CD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468081" y="1936960"/>
                <a:ext cx="1067075" cy="2126417"/>
              </a:xfrm>
              <a:prstGeom prst="rect">
                <a:avLst/>
              </a:prstGeom>
            </p:spPr>
          </p:pic>
          <p:pic>
            <p:nvPicPr>
              <p:cNvPr id="70" name="Picture 12">
                <a:extLst>
                  <a:ext uri="{FF2B5EF4-FFF2-40B4-BE49-F238E27FC236}">
                    <a16:creationId xmlns:a16="http://schemas.microsoft.com/office/drawing/2014/main" xmlns="" id="{82D34B8D-B86B-4340-9DB8-87F2079B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04504" y="1955191"/>
                <a:ext cx="1067075" cy="2126417"/>
              </a:xfrm>
              <a:prstGeom prst="rect">
                <a:avLst/>
              </a:prstGeom>
            </p:spPr>
          </p:pic>
          <p:pic>
            <p:nvPicPr>
              <p:cNvPr id="71" name="Picture 12">
                <a:extLst>
                  <a:ext uri="{FF2B5EF4-FFF2-40B4-BE49-F238E27FC236}">
                    <a16:creationId xmlns:a16="http://schemas.microsoft.com/office/drawing/2014/main" xmlns="" id="{E7CA6419-C45E-4C0F-BF3F-565B73F2EB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06990" y="1956010"/>
                <a:ext cx="1067075" cy="2126417"/>
              </a:xfrm>
              <a:prstGeom prst="rect">
                <a:avLst/>
              </a:prstGeom>
            </p:spPr>
          </p:pic>
          <p:pic>
            <p:nvPicPr>
              <p:cNvPr id="72" name="Picture 12">
                <a:extLst>
                  <a:ext uri="{FF2B5EF4-FFF2-40B4-BE49-F238E27FC236}">
                    <a16:creationId xmlns:a16="http://schemas.microsoft.com/office/drawing/2014/main" xmlns="" id="{96437096-8E41-41FC-9FCF-5FE8B60529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97938" y="1936960"/>
                <a:ext cx="1067075" cy="2126417"/>
              </a:xfrm>
              <a:prstGeom prst="rect">
                <a:avLst/>
              </a:prstGeom>
            </p:spPr>
          </p:pic>
          <p:pic>
            <p:nvPicPr>
              <p:cNvPr id="73" name="Picture 12">
                <a:extLst>
                  <a:ext uri="{FF2B5EF4-FFF2-40B4-BE49-F238E27FC236}">
                    <a16:creationId xmlns:a16="http://schemas.microsoft.com/office/drawing/2014/main" xmlns="" id="{08BC24E6-07FF-476E-9C92-0E173D331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34361" y="1980556"/>
                <a:ext cx="1067075" cy="2126417"/>
              </a:xfrm>
              <a:prstGeom prst="rect">
                <a:avLst/>
              </a:prstGeom>
            </p:spPr>
          </p:pic>
          <p:pic>
            <p:nvPicPr>
              <p:cNvPr id="74" name="Picture 12">
                <a:extLst>
                  <a:ext uri="{FF2B5EF4-FFF2-40B4-BE49-F238E27FC236}">
                    <a16:creationId xmlns:a16="http://schemas.microsoft.com/office/drawing/2014/main" xmlns="" id="{58F1B99A-E9F2-4369-9DDC-EF6B822C19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70784" y="1998787"/>
                <a:ext cx="1067075" cy="2126417"/>
              </a:xfrm>
              <a:prstGeom prst="rect">
                <a:avLst/>
              </a:prstGeom>
            </p:spPr>
          </p:pic>
          <p:pic>
            <p:nvPicPr>
              <p:cNvPr id="75" name="Picture 12">
                <a:extLst>
                  <a:ext uri="{FF2B5EF4-FFF2-40B4-BE49-F238E27FC236}">
                    <a16:creationId xmlns:a16="http://schemas.microsoft.com/office/drawing/2014/main" xmlns="" id="{EBCCEE75-C65E-4A81-B972-3F733E1136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73270" y="1999606"/>
                <a:ext cx="1067075" cy="2126417"/>
              </a:xfrm>
              <a:prstGeom prst="rect">
                <a:avLst/>
              </a:prstGeom>
            </p:spPr>
          </p:pic>
          <p:pic>
            <p:nvPicPr>
              <p:cNvPr id="76" name="Picture 12">
                <a:extLst>
                  <a:ext uri="{FF2B5EF4-FFF2-40B4-BE49-F238E27FC236}">
                    <a16:creationId xmlns:a16="http://schemas.microsoft.com/office/drawing/2014/main" xmlns="" id="{566D5791-06F6-404D-89AE-E85B8BDB8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264218" y="1980556"/>
                <a:ext cx="1067075" cy="2126417"/>
              </a:xfrm>
              <a:prstGeom prst="rect">
                <a:avLst/>
              </a:prstGeom>
            </p:spPr>
          </p:pic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C6B5D661-DFE4-44CC-A9CF-CCF917FC470D}"/>
                </a:ext>
              </a:extLst>
            </p:cNvPr>
            <p:cNvGrpSpPr/>
            <p:nvPr/>
          </p:nvGrpSpPr>
          <p:grpSpPr>
            <a:xfrm>
              <a:off x="2468081" y="4357966"/>
              <a:ext cx="8863212" cy="2189063"/>
              <a:chOff x="2468081" y="1936960"/>
              <a:chExt cx="8863212" cy="2189063"/>
            </a:xfrm>
          </p:grpSpPr>
          <p:pic>
            <p:nvPicPr>
              <p:cNvPr id="78" name="Picture 12">
                <a:extLst>
                  <a:ext uri="{FF2B5EF4-FFF2-40B4-BE49-F238E27FC236}">
                    <a16:creationId xmlns:a16="http://schemas.microsoft.com/office/drawing/2014/main" xmlns="" id="{04F141E9-9B1C-4A06-819E-FBBDDE1E03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468081" y="1936960"/>
                <a:ext cx="1067075" cy="2126417"/>
              </a:xfrm>
              <a:prstGeom prst="rect">
                <a:avLst/>
              </a:prstGeom>
            </p:spPr>
          </p:pic>
          <p:pic>
            <p:nvPicPr>
              <p:cNvPr id="79" name="Picture 12">
                <a:extLst>
                  <a:ext uri="{FF2B5EF4-FFF2-40B4-BE49-F238E27FC236}">
                    <a16:creationId xmlns:a16="http://schemas.microsoft.com/office/drawing/2014/main" xmlns="" id="{B2062FD8-529A-443C-A47E-9AC830EBE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04504" y="1955191"/>
                <a:ext cx="1067075" cy="2126417"/>
              </a:xfrm>
              <a:prstGeom prst="rect">
                <a:avLst/>
              </a:prstGeom>
            </p:spPr>
          </p:pic>
          <p:pic>
            <p:nvPicPr>
              <p:cNvPr id="80" name="Picture 12">
                <a:extLst>
                  <a:ext uri="{FF2B5EF4-FFF2-40B4-BE49-F238E27FC236}">
                    <a16:creationId xmlns:a16="http://schemas.microsoft.com/office/drawing/2014/main" xmlns="" id="{C9822043-0F58-4EBC-B6F9-719751A1C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06990" y="1956010"/>
                <a:ext cx="1067075" cy="2126417"/>
              </a:xfrm>
              <a:prstGeom prst="rect">
                <a:avLst/>
              </a:prstGeom>
            </p:spPr>
          </p:pic>
          <p:pic>
            <p:nvPicPr>
              <p:cNvPr id="81" name="Picture 12">
                <a:extLst>
                  <a:ext uri="{FF2B5EF4-FFF2-40B4-BE49-F238E27FC236}">
                    <a16:creationId xmlns:a16="http://schemas.microsoft.com/office/drawing/2014/main" xmlns="" id="{56587297-57EC-4992-893F-A37620688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97938" y="1936960"/>
                <a:ext cx="1067075" cy="2126417"/>
              </a:xfrm>
              <a:prstGeom prst="rect">
                <a:avLst/>
              </a:prstGeom>
            </p:spPr>
          </p:pic>
          <p:pic>
            <p:nvPicPr>
              <p:cNvPr id="82" name="Picture 12">
                <a:extLst>
                  <a:ext uri="{FF2B5EF4-FFF2-40B4-BE49-F238E27FC236}">
                    <a16:creationId xmlns:a16="http://schemas.microsoft.com/office/drawing/2014/main" xmlns="" id="{557C3C0F-BB8C-4CE8-8C29-A52B67D572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34361" y="1980556"/>
                <a:ext cx="1067075" cy="2126417"/>
              </a:xfrm>
              <a:prstGeom prst="rect">
                <a:avLst/>
              </a:prstGeom>
            </p:spPr>
          </p:pic>
          <p:pic>
            <p:nvPicPr>
              <p:cNvPr id="83" name="Picture 12">
                <a:extLst>
                  <a:ext uri="{FF2B5EF4-FFF2-40B4-BE49-F238E27FC236}">
                    <a16:creationId xmlns:a16="http://schemas.microsoft.com/office/drawing/2014/main" xmlns="" id="{2D23E120-12B4-42C8-A7B7-2B7002B25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70784" y="1998787"/>
                <a:ext cx="1067075" cy="2126417"/>
              </a:xfrm>
              <a:prstGeom prst="rect">
                <a:avLst/>
              </a:prstGeom>
            </p:spPr>
          </p:pic>
          <p:pic>
            <p:nvPicPr>
              <p:cNvPr id="84" name="Picture 12">
                <a:extLst>
                  <a:ext uri="{FF2B5EF4-FFF2-40B4-BE49-F238E27FC236}">
                    <a16:creationId xmlns:a16="http://schemas.microsoft.com/office/drawing/2014/main" xmlns="" id="{73F310B9-A61C-4BF4-BCE8-83826DEE6A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73270" y="1999606"/>
                <a:ext cx="1067075" cy="2126417"/>
              </a:xfrm>
              <a:prstGeom prst="rect">
                <a:avLst/>
              </a:prstGeom>
            </p:spPr>
          </p:pic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xmlns="" id="{7E59D39A-3616-410F-B9DC-83100DF1F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264218" y="1980556"/>
                <a:ext cx="1067075" cy="21264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33344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6" grpId="0" animBg="1"/>
      <p:bldP spid="57" grpId="0" animBg="1"/>
      <p:bldP spid="58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81799">
            <a:off x="-745562" y="8082723"/>
            <a:ext cx="4656068" cy="4114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190BAA1-E8A5-44F6-96B0-474651A2C5C9}"/>
              </a:ext>
            </a:extLst>
          </p:cNvPr>
          <p:cNvSpPr txBox="1"/>
          <p:nvPr/>
        </p:nvSpPr>
        <p:spPr>
          <a:xfrm>
            <a:off x="2188902" y="5448300"/>
            <a:ext cx="14001683" cy="2126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 Nhím mua 10 hộp mì tôm, chia đều ra 2 túi.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 túi có 5 hộp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F3C67569-8226-44B4-9FFB-0600161E2F80}"/>
              </a:ext>
            </a:extLst>
          </p:cNvPr>
          <p:cNvGrpSpPr/>
          <p:nvPr/>
        </p:nvGrpSpPr>
        <p:grpSpPr>
          <a:xfrm>
            <a:off x="12261398" y="1972524"/>
            <a:ext cx="3670321" cy="2637576"/>
            <a:chOff x="12995414" y="2582124"/>
            <a:chExt cx="3670321" cy="2637576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xmlns="" id="{E5585E61-53F4-418C-9ED2-EE92F6A65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842511" y="2582124"/>
              <a:ext cx="1823224" cy="2637576"/>
            </a:xfrm>
            <a:prstGeom prst="rect">
              <a:avLst/>
            </a:prstGeom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xmlns="" id="{D5071F78-AB6D-46A5-AE81-20F505B71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995414" y="2582124"/>
              <a:ext cx="1823224" cy="2637576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895006-2317-4236-B2B2-73A70CFEFC91}"/>
              </a:ext>
            </a:extLst>
          </p:cNvPr>
          <p:cNvGrpSpPr/>
          <p:nvPr/>
        </p:nvGrpSpPr>
        <p:grpSpPr>
          <a:xfrm>
            <a:off x="2434143" y="7706798"/>
            <a:ext cx="12548354" cy="1570859"/>
            <a:chOff x="2466975" y="7006943"/>
            <a:chExt cx="12548354" cy="157085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CD21E5B-6E82-42BC-AF00-FAB8FBA5CA1A}"/>
                </a:ext>
              </a:extLst>
            </p:cNvPr>
            <p:cNvSpPr txBox="1"/>
            <p:nvPr/>
          </p:nvSpPr>
          <p:spPr>
            <a:xfrm>
              <a:off x="2466975" y="7445734"/>
              <a:ext cx="4474872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 có phép chia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C6EA06EB-570E-457B-90C7-7365D4C09661}"/>
                </a:ext>
              </a:extLst>
            </p:cNvPr>
            <p:cNvSpPr/>
            <p:nvPr/>
          </p:nvSpPr>
          <p:spPr>
            <a:xfrm>
              <a:off x="6941847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xmlns="" id="{C81CBD83-F23D-4BAA-BFB1-7807AAD80BFB}"/>
                </a:ext>
              </a:extLst>
            </p:cNvPr>
            <p:cNvSpPr/>
            <p:nvPr/>
          </p:nvSpPr>
          <p:spPr>
            <a:xfrm>
              <a:off x="8945553" y="7251922"/>
              <a:ext cx="1280160" cy="128016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55D0AA02-6D4C-47A7-9842-614F7BFCAA81}"/>
                </a:ext>
              </a:extLst>
            </p:cNvPr>
            <p:cNvSpPr/>
            <p:nvPr/>
          </p:nvSpPr>
          <p:spPr>
            <a:xfrm>
              <a:off x="10857819" y="72000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9291A43A-8C6E-4A5D-873B-A970FAA8CD30}"/>
                </a:ext>
              </a:extLst>
            </p:cNvPr>
            <p:cNvSpPr txBox="1"/>
            <p:nvPr/>
          </p:nvSpPr>
          <p:spPr>
            <a:xfrm>
              <a:off x="12560946" y="7006943"/>
              <a:ext cx="1031004" cy="1427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A41A4023-4412-4B83-8A24-35FB4DE160DF}"/>
                </a:ext>
              </a:extLst>
            </p:cNvPr>
            <p:cNvSpPr/>
            <p:nvPr/>
          </p:nvSpPr>
          <p:spPr>
            <a:xfrm>
              <a:off x="13643729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C672C16C-C162-44BF-B9D1-B76128789ECD}"/>
              </a:ext>
            </a:extLst>
          </p:cNvPr>
          <p:cNvSpPr/>
          <p:nvPr/>
        </p:nvSpPr>
        <p:spPr>
          <a:xfrm>
            <a:off x="6909015" y="7910585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xmlns="" id="{A3606509-3B2D-4C54-9BC8-FE3E971EC241}"/>
              </a:ext>
            </a:extLst>
          </p:cNvPr>
          <p:cNvSpPr/>
          <p:nvPr/>
        </p:nvSpPr>
        <p:spPr>
          <a:xfrm>
            <a:off x="8919510" y="7962823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1"/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464F27C0-9AB7-456C-8622-45C7CBDAB4BC}"/>
              </a:ext>
            </a:extLst>
          </p:cNvPr>
          <p:cNvSpPr/>
          <p:nvPr/>
        </p:nvSpPr>
        <p:spPr>
          <a:xfrm>
            <a:off x="10831776" y="7910585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DB4AF10C-5D28-4E64-8A93-BA50E641CBD5}"/>
              </a:ext>
            </a:extLst>
          </p:cNvPr>
          <p:cNvSpPr/>
          <p:nvPr/>
        </p:nvSpPr>
        <p:spPr>
          <a:xfrm>
            <a:off x="13610897" y="7917103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61" name="Picture 11">
            <a:extLst>
              <a:ext uri="{FF2B5EF4-FFF2-40B4-BE49-F238E27FC236}">
                <a16:creationId xmlns:a16="http://schemas.microsoft.com/office/drawing/2014/main" xmlns="" id="{FB4ECCDD-5043-490D-AC30-4C39A58C38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-3524801" y="-3869136"/>
            <a:ext cx="23610831" cy="547475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6B99FB-CA9A-4C98-9A8E-A0AC69047CD1}"/>
              </a:ext>
            </a:extLst>
          </p:cNvPr>
          <p:cNvGrpSpPr/>
          <p:nvPr/>
        </p:nvGrpSpPr>
        <p:grpSpPr>
          <a:xfrm>
            <a:off x="2322291" y="1654183"/>
            <a:ext cx="9327645" cy="3369178"/>
            <a:chOff x="1742746" y="1774322"/>
            <a:chExt cx="9327645" cy="33691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B071F80-8DDF-4CBC-8076-A1902BBDF16A}"/>
                </a:ext>
              </a:extLst>
            </p:cNvPr>
            <p:cNvGrpSpPr/>
            <p:nvPr/>
          </p:nvGrpSpPr>
          <p:grpSpPr>
            <a:xfrm>
              <a:off x="1742746" y="1774322"/>
              <a:ext cx="9327645" cy="1606954"/>
              <a:chOff x="1742746" y="1774322"/>
              <a:chExt cx="9327645" cy="1606954"/>
            </a:xfrm>
          </p:grpSpPr>
          <p:pic>
            <p:nvPicPr>
              <p:cNvPr id="87" name="Picture 16">
                <a:extLst>
                  <a:ext uri="{FF2B5EF4-FFF2-40B4-BE49-F238E27FC236}">
                    <a16:creationId xmlns:a16="http://schemas.microsoft.com/office/drawing/2014/main" xmlns="" id="{C57F9575-5318-4CE2-8127-59C99B8C8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23394" y="1774322"/>
                <a:ext cx="1856775" cy="1606954"/>
              </a:xfrm>
              <a:prstGeom prst="rect">
                <a:avLst/>
              </a:prstGeom>
            </p:spPr>
          </p:pic>
          <p:pic>
            <p:nvPicPr>
              <p:cNvPr id="89" name="Picture 16">
                <a:extLst>
                  <a:ext uri="{FF2B5EF4-FFF2-40B4-BE49-F238E27FC236}">
                    <a16:creationId xmlns:a16="http://schemas.microsoft.com/office/drawing/2014/main" xmlns="" id="{22AA2882-95AB-40A6-BAB3-9D865EFF5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80169" y="1774322"/>
                <a:ext cx="1856775" cy="1606954"/>
              </a:xfrm>
              <a:prstGeom prst="rect">
                <a:avLst/>
              </a:prstGeom>
            </p:spPr>
          </p:pic>
          <p:pic>
            <p:nvPicPr>
              <p:cNvPr id="90" name="Picture 16">
                <a:extLst>
                  <a:ext uri="{FF2B5EF4-FFF2-40B4-BE49-F238E27FC236}">
                    <a16:creationId xmlns:a16="http://schemas.microsoft.com/office/drawing/2014/main" xmlns="" id="{B60CB66F-841F-487F-9B03-8167C6220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32968" y="1774322"/>
                <a:ext cx="1856775" cy="1606954"/>
              </a:xfrm>
              <a:prstGeom prst="rect">
                <a:avLst/>
              </a:prstGeom>
            </p:spPr>
          </p:pic>
          <p:pic>
            <p:nvPicPr>
              <p:cNvPr id="91" name="Picture 16">
                <a:extLst>
                  <a:ext uri="{FF2B5EF4-FFF2-40B4-BE49-F238E27FC236}">
                    <a16:creationId xmlns:a16="http://schemas.microsoft.com/office/drawing/2014/main" xmlns="" id="{0458CDCD-5ED8-4690-A760-004DBFA72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213616" y="1774322"/>
                <a:ext cx="1856775" cy="1606954"/>
              </a:xfrm>
              <a:prstGeom prst="rect">
                <a:avLst/>
              </a:prstGeom>
            </p:spPr>
          </p:pic>
          <p:pic>
            <p:nvPicPr>
              <p:cNvPr id="92" name="Picture 16">
                <a:extLst>
                  <a:ext uri="{FF2B5EF4-FFF2-40B4-BE49-F238E27FC236}">
                    <a16:creationId xmlns:a16="http://schemas.microsoft.com/office/drawing/2014/main" xmlns="" id="{6BFDE87A-D97C-4B22-A173-2BE7CF11BD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742746" y="1774322"/>
                <a:ext cx="1856775" cy="1606954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FBBD04A2-968D-4A7B-8D41-4AD23CEA4B85}"/>
                </a:ext>
              </a:extLst>
            </p:cNvPr>
            <p:cNvGrpSpPr/>
            <p:nvPr/>
          </p:nvGrpSpPr>
          <p:grpSpPr>
            <a:xfrm>
              <a:off x="1742746" y="3536546"/>
              <a:ext cx="9327645" cy="1606954"/>
              <a:chOff x="1742746" y="1774322"/>
              <a:chExt cx="9327645" cy="1606954"/>
            </a:xfrm>
          </p:grpSpPr>
          <p:pic>
            <p:nvPicPr>
              <p:cNvPr id="94" name="Picture 16">
                <a:extLst>
                  <a:ext uri="{FF2B5EF4-FFF2-40B4-BE49-F238E27FC236}">
                    <a16:creationId xmlns:a16="http://schemas.microsoft.com/office/drawing/2014/main" xmlns="" id="{9B49EB2B-797A-4A11-A20B-C9A16A021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23394" y="1774322"/>
                <a:ext cx="1856775" cy="1606954"/>
              </a:xfrm>
              <a:prstGeom prst="rect">
                <a:avLst/>
              </a:prstGeom>
            </p:spPr>
          </p:pic>
          <p:pic>
            <p:nvPicPr>
              <p:cNvPr id="95" name="Picture 16">
                <a:extLst>
                  <a:ext uri="{FF2B5EF4-FFF2-40B4-BE49-F238E27FC236}">
                    <a16:creationId xmlns:a16="http://schemas.microsoft.com/office/drawing/2014/main" xmlns="" id="{2F367E81-CEBB-471C-A540-744F4346A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80169" y="1774322"/>
                <a:ext cx="1856775" cy="1606954"/>
              </a:xfrm>
              <a:prstGeom prst="rect">
                <a:avLst/>
              </a:prstGeom>
            </p:spPr>
          </p:pic>
          <p:pic>
            <p:nvPicPr>
              <p:cNvPr id="96" name="Picture 16">
                <a:extLst>
                  <a:ext uri="{FF2B5EF4-FFF2-40B4-BE49-F238E27FC236}">
                    <a16:creationId xmlns:a16="http://schemas.microsoft.com/office/drawing/2014/main" xmlns="" id="{F67D0356-A194-4625-BD8E-B856B7857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32968" y="1774322"/>
                <a:ext cx="1856775" cy="1606954"/>
              </a:xfrm>
              <a:prstGeom prst="rect">
                <a:avLst/>
              </a:prstGeom>
            </p:spPr>
          </p:pic>
          <p:pic>
            <p:nvPicPr>
              <p:cNvPr id="97" name="Picture 16">
                <a:extLst>
                  <a:ext uri="{FF2B5EF4-FFF2-40B4-BE49-F238E27FC236}">
                    <a16:creationId xmlns:a16="http://schemas.microsoft.com/office/drawing/2014/main" xmlns="" id="{1BEE3570-243A-490C-90BC-CC5DFB41E8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213616" y="1774322"/>
                <a:ext cx="1856775" cy="1606954"/>
              </a:xfrm>
              <a:prstGeom prst="rect">
                <a:avLst/>
              </a:prstGeom>
            </p:spPr>
          </p:pic>
          <p:pic>
            <p:nvPicPr>
              <p:cNvPr id="98" name="Picture 16">
                <a:extLst>
                  <a:ext uri="{FF2B5EF4-FFF2-40B4-BE49-F238E27FC236}">
                    <a16:creationId xmlns:a16="http://schemas.microsoft.com/office/drawing/2014/main" xmlns="" id="{79E34FD8-A6E3-4071-8ADF-158270C37F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742746" y="1774322"/>
                <a:ext cx="1856775" cy="16069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05197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6" grpId="0" animBg="1"/>
      <p:bldP spid="57" grpId="0" animBg="1"/>
      <p:bldP spid="58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51548" y="-1019356"/>
            <a:ext cx="3960495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567030"/>
            <a:ext cx="704261" cy="7199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602789" y="9567030"/>
            <a:ext cx="704261" cy="71997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4249988" y="1316415"/>
            <a:ext cx="9788024" cy="962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5400" b="1" dirty="0">
                <a:solidFill>
                  <a:srgbClr val="3C3B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23470">
            <a:off x="15797568" y="860755"/>
            <a:ext cx="1345634" cy="140971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88764">
            <a:off x="14593692" y="1001765"/>
            <a:ext cx="784642" cy="78464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551F525-50F5-4875-8028-160EC79B33DA}"/>
              </a:ext>
            </a:extLst>
          </p:cNvPr>
          <p:cNvGrpSpPr/>
          <p:nvPr/>
        </p:nvGrpSpPr>
        <p:grpSpPr>
          <a:xfrm>
            <a:off x="2432458" y="3390900"/>
            <a:ext cx="6330542" cy="4870056"/>
            <a:chOff x="2432458" y="3390900"/>
            <a:chExt cx="6330542" cy="4870056"/>
          </a:xfrm>
        </p:grpSpPr>
        <p:grpSp>
          <p:nvGrpSpPr>
            <p:cNvPr id="18" name="Group 18"/>
            <p:cNvGrpSpPr/>
            <p:nvPr/>
          </p:nvGrpSpPr>
          <p:grpSpPr>
            <a:xfrm>
              <a:off x="2438400" y="3390900"/>
              <a:ext cx="6324600" cy="4870056"/>
              <a:chOff x="0" y="0"/>
              <a:chExt cx="4484146" cy="495941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-4213" y="0"/>
                <a:ext cx="4488358" cy="4959418"/>
              </a:xfrm>
              <a:custGeom>
                <a:avLst/>
                <a:gdLst/>
                <a:ahLst/>
                <a:cxnLst/>
                <a:rect l="l" t="t" r="r" b="b"/>
                <a:pathLst>
                  <a:path w="4488358" h="4959418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950008" y="12454"/>
                    </a:cubicBezTo>
                    <a:cubicBezTo>
                      <a:pt x="3282264" y="12671"/>
                      <a:pt x="4214290" y="0"/>
                      <a:pt x="4214290" y="0"/>
                    </a:cubicBezTo>
                    <a:cubicBezTo>
                      <a:pt x="4281753" y="0"/>
                      <a:pt x="4357691" y="0"/>
                      <a:pt x="4436464" y="85073"/>
                    </a:cubicBezTo>
                    <a:cubicBezTo>
                      <a:pt x="4479442" y="131488"/>
                      <a:pt x="4480510" y="240224"/>
                      <a:pt x="4480915" y="320281"/>
                    </a:cubicBezTo>
                    <a:cubicBezTo>
                      <a:pt x="4480915" y="320281"/>
                      <a:pt x="4479211" y="3480872"/>
                      <a:pt x="4479211" y="4196834"/>
                    </a:cubicBezTo>
                    <a:cubicBezTo>
                      <a:pt x="4479211" y="4410993"/>
                      <a:pt x="4488359" y="4710172"/>
                      <a:pt x="4488359" y="4710172"/>
                    </a:cubicBezTo>
                    <a:cubicBezTo>
                      <a:pt x="4488359" y="4838841"/>
                      <a:pt x="4484189" y="4959418"/>
                      <a:pt x="4231351" y="4951284"/>
                    </a:cubicBezTo>
                    <a:cubicBezTo>
                      <a:pt x="4231351" y="4951284"/>
                      <a:pt x="3854879" y="4930985"/>
                      <a:pt x="3365788" y="4938584"/>
                    </a:cubicBezTo>
                    <a:cubicBezTo>
                      <a:pt x="1396613" y="4946718"/>
                      <a:pt x="304023" y="4959418"/>
                      <a:pt x="304023" y="4959418"/>
                    </a:cubicBezTo>
                    <a:cubicBezTo>
                      <a:pt x="132548" y="4959418"/>
                      <a:pt x="4213" y="4858349"/>
                      <a:pt x="8532" y="4655802"/>
                    </a:cubicBezTo>
                    <a:cubicBezTo>
                      <a:pt x="8532" y="4655802"/>
                      <a:pt x="9630" y="4157261"/>
                      <a:pt x="4815" y="136654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ECD5"/>
              </a:solidFill>
            </p:spPr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96CF64F-876B-48F1-8A6D-B77EEE3E2B56}"/>
                </a:ext>
              </a:extLst>
            </p:cNvPr>
            <p:cNvSpPr txBox="1"/>
            <p:nvPr/>
          </p:nvSpPr>
          <p:spPr>
            <a:xfrm>
              <a:off x="2432458" y="4717387"/>
              <a:ext cx="6330542" cy="221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chia 2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chia 2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53B9140-40CD-4655-983C-84B2F0B01DC5}"/>
              </a:ext>
            </a:extLst>
          </p:cNvPr>
          <p:cNvGrpSpPr/>
          <p:nvPr/>
        </p:nvGrpSpPr>
        <p:grpSpPr>
          <a:xfrm>
            <a:off x="9525002" y="3390900"/>
            <a:ext cx="6330542" cy="4870056"/>
            <a:chOff x="2432458" y="3390900"/>
            <a:chExt cx="6330542" cy="4870056"/>
          </a:xfrm>
        </p:grpSpPr>
        <p:grpSp>
          <p:nvGrpSpPr>
            <p:cNvPr id="32" name="Group 18">
              <a:extLst>
                <a:ext uri="{FF2B5EF4-FFF2-40B4-BE49-F238E27FC236}">
                  <a16:creationId xmlns:a16="http://schemas.microsoft.com/office/drawing/2014/main" xmlns="" id="{FB6CFDAA-6C98-433A-A2B8-18219FCF8132}"/>
                </a:ext>
              </a:extLst>
            </p:cNvPr>
            <p:cNvGrpSpPr/>
            <p:nvPr/>
          </p:nvGrpSpPr>
          <p:grpSpPr>
            <a:xfrm>
              <a:off x="2438400" y="3390900"/>
              <a:ext cx="6324600" cy="4870056"/>
              <a:chOff x="0" y="0"/>
              <a:chExt cx="4484146" cy="4959418"/>
            </a:xfrm>
          </p:grpSpPr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xmlns="" id="{7CFA6225-C4DA-4447-81A1-0D29C558D356}"/>
                  </a:ext>
                </a:extLst>
              </p:cNvPr>
              <p:cNvSpPr/>
              <p:nvPr/>
            </p:nvSpPr>
            <p:spPr>
              <a:xfrm>
                <a:off x="-4213" y="0"/>
                <a:ext cx="4488358" cy="4959418"/>
              </a:xfrm>
              <a:custGeom>
                <a:avLst/>
                <a:gdLst/>
                <a:ahLst/>
                <a:cxnLst/>
                <a:rect l="l" t="t" r="r" b="b"/>
                <a:pathLst>
                  <a:path w="4488358" h="4959418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950008" y="12454"/>
                    </a:cubicBezTo>
                    <a:cubicBezTo>
                      <a:pt x="3282264" y="12671"/>
                      <a:pt x="4214290" y="0"/>
                      <a:pt x="4214290" y="0"/>
                    </a:cubicBezTo>
                    <a:cubicBezTo>
                      <a:pt x="4281753" y="0"/>
                      <a:pt x="4357691" y="0"/>
                      <a:pt x="4436464" y="85073"/>
                    </a:cubicBezTo>
                    <a:cubicBezTo>
                      <a:pt x="4479442" y="131488"/>
                      <a:pt x="4480510" y="240224"/>
                      <a:pt x="4480915" y="320281"/>
                    </a:cubicBezTo>
                    <a:cubicBezTo>
                      <a:pt x="4480915" y="320281"/>
                      <a:pt x="4479211" y="3480872"/>
                      <a:pt x="4479211" y="4196834"/>
                    </a:cubicBezTo>
                    <a:cubicBezTo>
                      <a:pt x="4479211" y="4410993"/>
                      <a:pt x="4488359" y="4710172"/>
                      <a:pt x="4488359" y="4710172"/>
                    </a:cubicBezTo>
                    <a:cubicBezTo>
                      <a:pt x="4488359" y="4838841"/>
                      <a:pt x="4484189" y="4959418"/>
                      <a:pt x="4231351" y="4951284"/>
                    </a:cubicBezTo>
                    <a:cubicBezTo>
                      <a:pt x="4231351" y="4951284"/>
                      <a:pt x="3854879" y="4930985"/>
                      <a:pt x="3365788" y="4938584"/>
                    </a:cubicBezTo>
                    <a:cubicBezTo>
                      <a:pt x="1396613" y="4946718"/>
                      <a:pt x="304023" y="4959418"/>
                      <a:pt x="304023" y="4959418"/>
                    </a:cubicBezTo>
                    <a:cubicBezTo>
                      <a:pt x="132548" y="4959418"/>
                      <a:pt x="4213" y="4858349"/>
                      <a:pt x="8532" y="4655802"/>
                    </a:cubicBezTo>
                    <a:cubicBezTo>
                      <a:pt x="8532" y="4655802"/>
                      <a:pt x="9630" y="4157261"/>
                      <a:pt x="4815" y="136654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ECD5"/>
              </a:solidFill>
            </p:spPr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3CF3E5C-4A7B-4CD5-BB39-5968322B5DA1}"/>
                </a:ext>
              </a:extLst>
            </p:cNvPr>
            <p:cNvSpPr txBox="1"/>
            <p:nvPr/>
          </p:nvSpPr>
          <p:spPr>
            <a:xfrm>
              <a:off x="2432458" y="5143500"/>
              <a:ext cx="6330542" cy="147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chia 5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079209" y="-5180125"/>
            <a:ext cx="23212491" cy="64994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346734" y="9075870"/>
            <a:ext cx="23610831" cy="66110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7831989"/>
            <a:ext cx="1283635" cy="128363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700378">
            <a:off x="16530498" y="2939012"/>
            <a:ext cx="728802" cy="7195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552874" y="7068849"/>
            <a:ext cx="684051" cy="76314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237313">
            <a:off x="643786" y="3068076"/>
            <a:ext cx="388828" cy="1143613"/>
          </a:xfrm>
          <a:prstGeom prst="rect">
            <a:avLst/>
          </a:prstGeom>
        </p:spPr>
      </p:pic>
      <p:sp>
        <p:nvSpPr>
          <p:cNvPr id="24" name="TextBox 11">
            <a:extLst>
              <a:ext uri="{FF2B5EF4-FFF2-40B4-BE49-F238E27FC236}">
                <a16:creationId xmlns:a16="http://schemas.microsoft.com/office/drawing/2014/main" xmlns="" id="{F7E1FDD0-13FB-43B7-B281-E57D96934578}"/>
              </a:ext>
            </a:extLst>
          </p:cNvPr>
          <p:cNvSpPr txBox="1"/>
          <p:nvPr/>
        </p:nvSpPr>
        <p:spPr>
          <a:xfrm>
            <a:off x="2891351" y="3414356"/>
            <a:ext cx="12453968" cy="317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609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609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80633" y="7209059"/>
            <a:ext cx="22249265" cy="501385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E9B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678015">
            <a:off x="21204" y="3785815"/>
            <a:ext cx="1928812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121932" flipH="1">
            <a:off x="16240927" y="2300888"/>
            <a:ext cx="1654089" cy="352872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4650904" y="681711"/>
            <a:ext cx="2857050" cy="1439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763"/>
              </a:lnSpc>
            </a:pPr>
            <a:r>
              <a:rPr lang="en-US" sz="10872">
                <a:solidFill>
                  <a:srgbClr val="FFE9B9"/>
                </a:solidFill>
                <a:latin typeface="Lazydog"/>
              </a:rPr>
              <a:t>14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xmlns="" id="{FF5E60D2-C79C-4509-AE7B-1CC51515F9D0}"/>
              </a:ext>
            </a:extLst>
          </p:cNvPr>
          <p:cNvSpPr txBox="1"/>
          <p:nvPr/>
        </p:nvSpPr>
        <p:spPr>
          <a:xfrm>
            <a:off x="1295400" y="2195965"/>
            <a:ext cx="16382999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48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800" b="1" dirty="0" smtClean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60:</a:t>
            </a:r>
            <a:r>
              <a:rPr lang="en-US" sz="44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BẢNG CHIA 2</a:t>
            </a:r>
            <a:endParaRPr lang="en-US" sz="4400" b="1" spc="19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471709DB-75D5-4690-8C08-7D101A81A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6241035"/>
            <a:ext cx="3682066" cy="347495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2E7C13F6-A885-459D-8EE7-671650326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870486" y="4992229"/>
            <a:ext cx="3407009" cy="4723756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="" xmlns:a16="http://schemas.microsoft.com/office/drawing/2014/main" id="{274C7625-60F2-40B4-850B-1363A88C44B2}"/>
              </a:ext>
            </a:extLst>
          </p:cNvPr>
          <p:cNvSpPr txBox="1"/>
          <p:nvPr/>
        </p:nvSpPr>
        <p:spPr>
          <a:xfrm>
            <a:off x="2410108" y="313238"/>
            <a:ext cx="1340725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b="1" dirty="0" smtClean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400" b="1" dirty="0" err="1" smtClean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400" b="1" dirty="0" smtClean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4400" b="1" dirty="0" err="1" smtClean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400" b="1" dirty="0" smtClean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400" b="1" dirty="0" err="1" smtClean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400" b="1" dirty="0" smtClean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rgbClr val="20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4400" b="1" dirty="0" smtClean="0">
              <a:solidFill>
                <a:srgbClr val="202F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124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1303591" y="8607543"/>
            <a:ext cx="23610831" cy="66110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9050" y="9042707"/>
            <a:ext cx="1005622" cy="9928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9050" y="38100"/>
            <a:ext cx="1047084" cy="116814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741789">
            <a:off x="16533869" y="705858"/>
            <a:ext cx="464916" cy="136739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6555ED7-F3E2-4130-A24D-F09E5374791C}"/>
              </a:ext>
            </a:extLst>
          </p:cNvPr>
          <p:cNvSpPr/>
          <p:nvPr/>
        </p:nvSpPr>
        <p:spPr>
          <a:xfrm>
            <a:off x="7963199" y="2785609"/>
            <a:ext cx="6324600" cy="182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609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: 2 =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794678-78E4-489E-96E4-E84B83829377}"/>
              </a:ext>
            </a:extLst>
          </p:cNvPr>
          <p:cNvSpPr txBox="1"/>
          <p:nvPr/>
        </p:nvSpPr>
        <p:spPr>
          <a:xfrm>
            <a:off x="5484671" y="5285458"/>
            <a:ext cx="1128165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em hãy </a:t>
            </a:r>
            <a:r>
              <a:rPr lang="nl-NL" sz="4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suy nghĩ nêu 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 tìm kết quả của phép tính trên.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xmlns="" id="{611A2778-0984-4635-A27C-6F2DCE2D87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28034" y="2114503"/>
            <a:ext cx="5067300" cy="74246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1303591" y="8607543"/>
            <a:ext cx="23610831" cy="66110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42366" y="9004607"/>
            <a:ext cx="1345634" cy="14097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9050" y="9042707"/>
            <a:ext cx="1005622" cy="9928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050" y="38100"/>
            <a:ext cx="1047084" cy="116814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4741789">
            <a:off x="16533869" y="705858"/>
            <a:ext cx="464916" cy="1367399"/>
          </a:xfrm>
          <a:prstGeom prst="rect">
            <a:avLst/>
          </a:prstGeom>
        </p:spPr>
      </p:pic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xmlns="" id="{D451D7E1-8A0B-44C0-9223-EE4C8C6C0684}"/>
              </a:ext>
            </a:extLst>
          </p:cNvPr>
          <p:cNvSpPr/>
          <p:nvPr/>
        </p:nvSpPr>
        <p:spPr>
          <a:xfrm>
            <a:off x="3727418" y="2125980"/>
            <a:ext cx="1645920" cy="164592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D9DCBB66-F775-4764-B41B-62194BA77746}"/>
              </a:ext>
            </a:extLst>
          </p:cNvPr>
          <p:cNvSpPr/>
          <p:nvPr/>
        </p:nvSpPr>
        <p:spPr>
          <a:xfrm>
            <a:off x="5580988" y="2125980"/>
            <a:ext cx="1645920" cy="164592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xmlns="" id="{C1686B76-7AD3-43C7-A039-BB0D5C44BE1A}"/>
              </a:ext>
            </a:extLst>
          </p:cNvPr>
          <p:cNvSpPr/>
          <p:nvPr/>
        </p:nvSpPr>
        <p:spPr>
          <a:xfrm>
            <a:off x="7434558" y="2125980"/>
            <a:ext cx="1645920" cy="164592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146CEBE9-3F15-4AD5-9CB1-0B918DCE4EB6}"/>
              </a:ext>
            </a:extLst>
          </p:cNvPr>
          <p:cNvSpPr/>
          <p:nvPr/>
        </p:nvSpPr>
        <p:spPr>
          <a:xfrm>
            <a:off x="9309932" y="2125980"/>
            <a:ext cx="1645920" cy="164592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xmlns="" id="{7E95CC03-BEAC-41F3-98B8-63B2AF8AF2BA}"/>
              </a:ext>
            </a:extLst>
          </p:cNvPr>
          <p:cNvSpPr/>
          <p:nvPr/>
        </p:nvSpPr>
        <p:spPr>
          <a:xfrm>
            <a:off x="11185306" y="2125980"/>
            <a:ext cx="1645920" cy="164592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xmlns="" id="{F0F74170-ECB4-436D-9558-679432CFDA10}"/>
              </a:ext>
            </a:extLst>
          </p:cNvPr>
          <p:cNvSpPr/>
          <p:nvPr/>
        </p:nvSpPr>
        <p:spPr>
          <a:xfrm>
            <a:off x="13060680" y="2125980"/>
            <a:ext cx="1645920" cy="164592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698E39D-19AE-4538-A9EC-BA7F517A97E0}"/>
              </a:ext>
            </a:extLst>
          </p:cNvPr>
          <p:cNvSpPr txBox="1"/>
          <p:nvPr/>
        </p:nvSpPr>
        <p:spPr>
          <a:xfrm>
            <a:off x="3777553" y="991067"/>
            <a:ext cx="1073288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6 hình tròn, chia đều thành 2 phần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0172609F-A70E-4006-9367-BB505260B005}"/>
              </a:ext>
            </a:extLst>
          </p:cNvPr>
          <p:cNvSpPr/>
          <p:nvPr/>
        </p:nvSpPr>
        <p:spPr>
          <a:xfrm>
            <a:off x="4507208" y="2149622"/>
            <a:ext cx="9273578" cy="2294605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kumimoji="0" lang="nl-NL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phần có 3 hình tròn.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6 : 2 =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85780CB-C9B4-43AC-8E23-941152C59404}"/>
              </a:ext>
            </a:extLst>
          </p:cNvPr>
          <p:cNvSpPr txBox="1"/>
          <p:nvPr/>
        </p:nvSpPr>
        <p:spPr>
          <a:xfrm>
            <a:off x="1371600" y="7795779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1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0654716-9C6B-4FB6-8EE7-F73E7D6C89B2}"/>
              </a:ext>
            </a:extLst>
          </p:cNvPr>
          <p:cNvSpPr txBox="1"/>
          <p:nvPr/>
        </p:nvSpPr>
        <p:spPr>
          <a:xfrm>
            <a:off x="3527188" y="7777005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2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1174154-09C1-4E9C-897E-7AFF8909DF69}"/>
              </a:ext>
            </a:extLst>
          </p:cNvPr>
          <p:cNvSpPr txBox="1"/>
          <p:nvPr/>
        </p:nvSpPr>
        <p:spPr>
          <a:xfrm>
            <a:off x="5573311" y="7777004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3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D7C65B92-908A-4A5B-ADEF-25996A638EB5}"/>
              </a:ext>
            </a:extLst>
          </p:cNvPr>
          <p:cNvSpPr/>
          <p:nvPr/>
        </p:nvSpPr>
        <p:spPr>
          <a:xfrm>
            <a:off x="2111734" y="5569354"/>
            <a:ext cx="1645920" cy="164592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xmlns="" id="{3C08638C-5101-49F2-9E87-0BAA77A8C810}"/>
              </a:ext>
            </a:extLst>
          </p:cNvPr>
          <p:cNvSpPr/>
          <p:nvPr/>
        </p:nvSpPr>
        <p:spPr>
          <a:xfrm>
            <a:off x="4210695" y="5561483"/>
            <a:ext cx="1645920" cy="164592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xmlns="" id="{B5C7F29A-11B9-4CD5-8F7C-191C4642399D}"/>
              </a:ext>
            </a:extLst>
          </p:cNvPr>
          <p:cNvSpPr/>
          <p:nvPr/>
        </p:nvSpPr>
        <p:spPr>
          <a:xfrm>
            <a:off x="1565317" y="5067300"/>
            <a:ext cx="7054882" cy="2634287"/>
          </a:xfrm>
          <a:prstGeom prst="flowChartTerminator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xmlns="" id="{0EFB2DA0-7970-4745-9701-8454548F5240}"/>
              </a:ext>
            </a:extLst>
          </p:cNvPr>
          <p:cNvSpPr/>
          <p:nvPr/>
        </p:nvSpPr>
        <p:spPr>
          <a:xfrm>
            <a:off x="6285120" y="5569354"/>
            <a:ext cx="1645920" cy="164592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74CF653-3D86-4885-9C75-45441E26C520}"/>
              </a:ext>
            </a:extLst>
          </p:cNvPr>
          <p:cNvSpPr txBox="1"/>
          <p:nvPr/>
        </p:nvSpPr>
        <p:spPr>
          <a:xfrm>
            <a:off x="9591601" y="7814554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1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EF1664B-5A81-4550-A326-3DDA79972750}"/>
              </a:ext>
            </a:extLst>
          </p:cNvPr>
          <p:cNvSpPr txBox="1"/>
          <p:nvPr/>
        </p:nvSpPr>
        <p:spPr>
          <a:xfrm>
            <a:off x="11747189" y="7795780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2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DB61703-8084-4357-B8F5-49346DC288BF}"/>
              </a:ext>
            </a:extLst>
          </p:cNvPr>
          <p:cNvSpPr txBox="1"/>
          <p:nvPr/>
        </p:nvSpPr>
        <p:spPr>
          <a:xfrm>
            <a:off x="13793312" y="7795779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3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xmlns="" id="{309C1C4E-7D34-485A-987C-19CAA1DFE8DF}"/>
              </a:ext>
            </a:extLst>
          </p:cNvPr>
          <p:cNvSpPr/>
          <p:nvPr/>
        </p:nvSpPr>
        <p:spPr>
          <a:xfrm>
            <a:off x="10331735" y="5588129"/>
            <a:ext cx="1645920" cy="164592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xmlns="" id="{9A31B31A-DEDB-42CA-8A06-072E861671D8}"/>
              </a:ext>
            </a:extLst>
          </p:cNvPr>
          <p:cNvSpPr/>
          <p:nvPr/>
        </p:nvSpPr>
        <p:spPr>
          <a:xfrm>
            <a:off x="12430696" y="5580258"/>
            <a:ext cx="1645920" cy="164592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Terminator 40">
            <a:extLst>
              <a:ext uri="{FF2B5EF4-FFF2-40B4-BE49-F238E27FC236}">
                <a16:creationId xmlns:a16="http://schemas.microsoft.com/office/drawing/2014/main" xmlns="" id="{22145EB9-13B3-4CAC-B19A-B95CDD4854C0}"/>
              </a:ext>
            </a:extLst>
          </p:cNvPr>
          <p:cNvSpPr/>
          <p:nvPr/>
        </p:nvSpPr>
        <p:spPr>
          <a:xfrm>
            <a:off x="9785318" y="5086075"/>
            <a:ext cx="7054882" cy="2634287"/>
          </a:xfrm>
          <a:prstGeom prst="flowChartTerminator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xmlns="" id="{E4413D78-A1AD-4F9C-84F0-1ABC1216D392}"/>
              </a:ext>
            </a:extLst>
          </p:cNvPr>
          <p:cNvSpPr/>
          <p:nvPr/>
        </p:nvSpPr>
        <p:spPr>
          <a:xfrm>
            <a:off x="14505121" y="5588129"/>
            <a:ext cx="1645920" cy="164592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46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  <p:bldP spid="30" grpId="0" animBg="1"/>
      <p:bldP spid="31" grpId="0"/>
      <p:bldP spid="32" grpId="0"/>
      <p:bldP spid="33" grpId="0"/>
      <p:bldP spid="24" grpId="0" animBg="1"/>
      <p:bldP spid="26" grpId="0" animBg="1"/>
      <p:bldP spid="3" grpId="0" animBg="1"/>
      <p:bldP spid="34" grpId="0" animBg="1"/>
      <p:bldP spid="35" grpId="0"/>
      <p:bldP spid="36" grpId="0"/>
      <p:bldP spid="37" grpId="0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508222">
            <a:off x="13619473" y="-1330467"/>
            <a:ext cx="5967937" cy="42297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65421">
            <a:off x="-1775614" y="9166663"/>
            <a:ext cx="6029011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93194" cy="60642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106105">
            <a:off x="546706" y="247730"/>
            <a:ext cx="597742" cy="13256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E0F72A8-E5B1-4E67-BD6B-182CF73F34C6}"/>
              </a:ext>
            </a:extLst>
          </p:cNvPr>
          <p:cNvSpPr txBox="1"/>
          <p:nvPr/>
        </p:nvSpPr>
        <p:spPr>
          <a:xfrm>
            <a:off x="1694142" y="1120631"/>
            <a:ext cx="1512004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em hãy </a:t>
            </a:r>
            <a:r>
              <a:rPr lang="nl-NL" sz="4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suy nghĩ và nêu k</a:t>
            </a:r>
            <a:r>
              <a:rPr lang="nl-NL" sz="4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ết 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quả các phép tính trong </a:t>
            </a:r>
            <a:r>
              <a:rPr lang="nl-NL" sz="44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Bảng chia 2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sau đó điền kết quả vào bảng sau: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FDE9E8D9-8CBC-479D-BEE9-36B225D9DEBC}"/>
              </a:ext>
            </a:extLst>
          </p:cNvPr>
          <p:cNvGrpSpPr/>
          <p:nvPr/>
        </p:nvGrpSpPr>
        <p:grpSpPr>
          <a:xfrm>
            <a:off x="2292868" y="3695700"/>
            <a:ext cx="6019800" cy="5661120"/>
            <a:chOff x="1066800" y="3825780"/>
            <a:chExt cx="6019800" cy="566112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F2EF1F4B-CFA0-4A70-B0E8-23F169AB3DE1}"/>
                </a:ext>
              </a:extLst>
            </p:cNvPr>
            <p:cNvGrpSpPr/>
            <p:nvPr/>
          </p:nvGrpSpPr>
          <p:grpSpPr>
            <a:xfrm>
              <a:off x="1066800" y="3825780"/>
              <a:ext cx="6019800" cy="5661120"/>
              <a:chOff x="1066800" y="3825780"/>
              <a:chExt cx="7840970" cy="5661120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1066800" y="3825780"/>
                <a:ext cx="7840970" cy="5661120"/>
                <a:chOff x="0" y="0"/>
                <a:chExt cx="4984071" cy="3598461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-4213" y="0"/>
                  <a:ext cx="4988283" cy="3598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8283" h="3598461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958909" y="12454"/>
                      </a:cubicBezTo>
                      <a:cubicBezTo>
                        <a:pt x="3718958" y="12671"/>
                        <a:pt x="4714215" y="0"/>
                        <a:pt x="4714215" y="0"/>
                      </a:cubicBezTo>
                      <a:cubicBezTo>
                        <a:pt x="4781679" y="0"/>
                        <a:pt x="4857616" y="0"/>
                        <a:pt x="4936389" y="85073"/>
                      </a:cubicBezTo>
                      <a:cubicBezTo>
                        <a:pt x="4979367" y="131488"/>
                        <a:pt x="4980435" y="240224"/>
                        <a:pt x="4980840" y="320281"/>
                      </a:cubicBezTo>
                      <a:cubicBezTo>
                        <a:pt x="4980840" y="320281"/>
                        <a:pt x="4979136" y="2354843"/>
                        <a:pt x="4979136" y="2835877"/>
                      </a:cubicBezTo>
                      <a:cubicBezTo>
                        <a:pt x="4979136" y="3050036"/>
                        <a:pt x="4988284" y="3349215"/>
                        <a:pt x="4988284" y="3349215"/>
                      </a:cubicBezTo>
                      <a:cubicBezTo>
                        <a:pt x="4988284" y="3477883"/>
                        <a:pt x="4984114" y="3598461"/>
                        <a:pt x="4731276" y="3590327"/>
                      </a:cubicBezTo>
                      <a:cubicBezTo>
                        <a:pt x="4731276" y="3590327"/>
                        <a:pt x="4354804" y="3570028"/>
                        <a:pt x="3817803" y="3577627"/>
                      </a:cubicBezTo>
                      <a:cubicBezTo>
                        <a:pt x="1487432" y="3585761"/>
                        <a:pt x="304023" y="3598461"/>
                        <a:pt x="304023" y="3598461"/>
                      </a:cubicBezTo>
                      <a:cubicBezTo>
                        <a:pt x="132548" y="3598461"/>
                        <a:pt x="4213" y="3497392"/>
                        <a:pt x="8532" y="3294845"/>
                      </a:cubicBezTo>
                      <a:cubicBezTo>
                        <a:pt x="8532" y="3294845"/>
                        <a:pt x="9630" y="2796304"/>
                        <a:pt x="4815" y="1174792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solidFill>
                  <a:srgbClr val="FFCB64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1276991" y="4031698"/>
                <a:ext cx="7420587" cy="5249284"/>
                <a:chOff x="0" y="0"/>
                <a:chExt cx="6262782" cy="4430259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-4213" y="0"/>
                  <a:ext cx="6266994" cy="443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6994" h="4430259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981676" y="12454"/>
                      </a:cubicBezTo>
                      <a:cubicBezTo>
                        <a:pt x="4835935" y="12671"/>
                        <a:pt x="5992926" y="0"/>
                        <a:pt x="5992926" y="0"/>
                      </a:cubicBezTo>
                      <a:cubicBezTo>
                        <a:pt x="6060390" y="0"/>
                        <a:pt x="6136327" y="0"/>
                        <a:pt x="6215100" y="85073"/>
                      </a:cubicBezTo>
                      <a:cubicBezTo>
                        <a:pt x="6258078" y="131488"/>
                        <a:pt x="6259146" y="240224"/>
                        <a:pt x="6259551" y="320281"/>
                      </a:cubicBezTo>
                      <a:cubicBezTo>
                        <a:pt x="6259551" y="320281"/>
                        <a:pt x="6257847" y="3043056"/>
                        <a:pt x="6257847" y="3667674"/>
                      </a:cubicBezTo>
                      <a:cubicBezTo>
                        <a:pt x="6257847" y="3881833"/>
                        <a:pt x="6266995" y="4181012"/>
                        <a:pt x="6266995" y="4181012"/>
                      </a:cubicBezTo>
                      <a:cubicBezTo>
                        <a:pt x="6266995" y="4309681"/>
                        <a:pt x="6262826" y="4430259"/>
                        <a:pt x="6009987" y="4422124"/>
                      </a:cubicBezTo>
                      <a:cubicBezTo>
                        <a:pt x="6009987" y="4422124"/>
                        <a:pt x="5633515" y="4401826"/>
                        <a:pt x="4973967" y="4409424"/>
                      </a:cubicBezTo>
                      <a:cubicBezTo>
                        <a:pt x="1719729" y="4417559"/>
                        <a:pt x="304023" y="4430259"/>
                        <a:pt x="304023" y="4430259"/>
                      </a:cubicBezTo>
                      <a:cubicBezTo>
                        <a:pt x="132548" y="4430259"/>
                        <a:pt x="4213" y="4329189"/>
                        <a:pt x="8532" y="4126642"/>
                      </a:cubicBezTo>
                      <a:cubicBezTo>
                        <a:pt x="8532" y="4126642"/>
                        <a:pt x="9630" y="3628101"/>
                        <a:pt x="4815" y="1291986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FA24F49-269B-44A9-8AEC-E622B213C58C}"/>
                </a:ext>
              </a:extLst>
            </p:cNvPr>
            <p:cNvSpPr txBox="1"/>
            <p:nvPr/>
          </p:nvSpPr>
          <p:spPr>
            <a:xfrm>
              <a:off x="1898132" y="4031698"/>
              <a:ext cx="3201051" cy="5045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 spc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: 2 =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spc="1300" dirty="0">
                  <a:latin typeface="Arial" panose="020B0604020202020204" pitchFamily="34" charset="0"/>
                  <a:cs typeface="Arial" panose="020B0604020202020204" pitchFamily="34" charset="0"/>
                </a:rPr>
                <a:t>4 : 2 =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spc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: 2 =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spc="1300" dirty="0">
                  <a:latin typeface="Arial" panose="020B0604020202020204" pitchFamily="34" charset="0"/>
                  <a:cs typeface="Arial" panose="020B0604020202020204" pitchFamily="34" charset="0"/>
                </a:rPr>
                <a:t>8 : 2 =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4400" spc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2 =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4F89B19-3487-4956-98C1-73C76BB333C3}"/>
                </a:ext>
              </a:extLst>
            </p:cNvPr>
            <p:cNvSpPr/>
            <p:nvPr/>
          </p:nvSpPr>
          <p:spPr>
            <a:xfrm>
              <a:off x="5068052" y="4305300"/>
              <a:ext cx="1188720" cy="731520"/>
            </a:xfrm>
            <a:prstGeom prst="rect">
              <a:avLst/>
            </a:prstGeom>
            <a:solidFill>
              <a:srgbClr val="FC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052F706-3443-430C-9323-B8EBC7FFC62E}"/>
                </a:ext>
              </a:extLst>
            </p:cNvPr>
            <p:cNvSpPr/>
            <p:nvPr/>
          </p:nvSpPr>
          <p:spPr>
            <a:xfrm>
              <a:off x="5068052" y="5294213"/>
              <a:ext cx="1188720" cy="731520"/>
            </a:xfrm>
            <a:prstGeom prst="rect">
              <a:avLst/>
            </a:prstGeom>
            <a:solidFill>
              <a:srgbClr val="FC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9B067E94-20A9-4C57-ABEC-1D3481DF9342}"/>
                </a:ext>
              </a:extLst>
            </p:cNvPr>
            <p:cNvSpPr/>
            <p:nvPr/>
          </p:nvSpPr>
          <p:spPr>
            <a:xfrm>
              <a:off x="5068052" y="6239822"/>
              <a:ext cx="1188720" cy="731520"/>
            </a:xfrm>
            <a:prstGeom prst="rect">
              <a:avLst/>
            </a:prstGeom>
            <a:solidFill>
              <a:srgbClr val="FC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97C717FD-BDDD-44A8-8671-34E7064E4ECB}"/>
                </a:ext>
              </a:extLst>
            </p:cNvPr>
            <p:cNvSpPr/>
            <p:nvPr/>
          </p:nvSpPr>
          <p:spPr>
            <a:xfrm>
              <a:off x="5068052" y="7228735"/>
              <a:ext cx="1188720" cy="731520"/>
            </a:xfrm>
            <a:prstGeom prst="rect">
              <a:avLst/>
            </a:prstGeom>
            <a:solidFill>
              <a:srgbClr val="FC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325995D-1DB6-4F6B-A93C-9ECD2687AF0B}"/>
                </a:ext>
              </a:extLst>
            </p:cNvPr>
            <p:cNvSpPr/>
            <p:nvPr/>
          </p:nvSpPr>
          <p:spPr>
            <a:xfrm>
              <a:off x="5068052" y="8217648"/>
              <a:ext cx="1188720" cy="731520"/>
            </a:xfrm>
            <a:prstGeom prst="rect">
              <a:avLst/>
            </a:prstGeom>
            <a:solidFill>
              <a:srgbClr val="FC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4AF4611-0428-4266-A417-383356E5CAAE}"/>
              </a:ext>
            </a:extLst>
          </p:cNvPr>
          <p:cNvGrpSpPr/>
          <p:nvPr/>
        </p:nvGrpSpPr>
        <p:grpSpPr>
          <a:xfrm>
            <a:off x="9975335" y="3695700"/>
            <a:ext cx="6019800" cy="5661120"/>
            <a:chOff x="1066800" y="3825780"/>
            <a:chExt cx="6019800" cy="566112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2E261BC7-7F9B-4FDD-879A-0922BEB7E147}"/>
                </a:ext>
              </a:extLst>
            </p:cNvPr>
            <p:cNvGrpSpPr/>
            <p:nvPr/>
          </p:nvGrpSpPr>
          <p:grpSpPr>
            <a:xfrm>
              <a:off x="1066800" y="3825780"/>
              <a:ext cx="6019800" cy="5661120"/>
              <a:chOff x="1066800" y="3825780"/>
              <a:chExt cx="7840970" cy="5661120"/>
            </a:xfrm>
          </p:grpSpPr>
          <p:grpSp>
            <p:nvGrpSpPr>
              <p:cNvPr id="51" name="Group 2">
                <a:extLst>
                  <a:ext uri="{FF2B5EF4-FFF2-40B4-BE49-F238E27FC236}">
                    <a16:creationId xmlns:a16="http://schemas.microsoft.com/office/drawing/2014/main" xmlns="" id="{503CFD9C-604F-4090-9CBC-256B305EE7EB}"/>
                  </a:ext>
                </a:extLst>
              </p:cNvPr>
              <p:cNvGrpSpPr/>
              <p:nvPr/>
            </p:nvGrpSpPr>
            <p:grpSpPr>
              <a:xfrm>
                <a:off x="1066800" y="3825780"/>
                <a:ext cx="7840970" cy="5661120"/>
                <a:chOff x="0" y="0"/>
                <a:chExt cx="4984071" cy="3598461"/>
              </a:xfrm>
            </p:grpSpPr>
            <p:sp>
              <p:nvSpPr>
                <p:cNvPr id="54" name="Freeform 3">
                  <a:extLst>
                    <a:ext uri="{FF2B5EF4-FFF2-40B4-BE49-F238E27FC236}">
                      <a16:creationId xmlns:a16="http://schemas.microsoft.com/office/drawing/2014/main" xmlns="" id="{6713E2E8-B177-482C-B3FA-06D1D8F89F7E}"/>
                    </a:ext>
                  </a:extLst>
                </p:cNvPr>
                <p:cNvSpPr/>
                <p:nvPr/>
              </p:nvSpPr>
              <p:spPr>
                <a:xfrm>
                  <a:off x="-4213" y="0"/>
                  <a:ext cx="4988283" cy="3598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8283" h="3598461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958909" y="12454"/>
                      </a:cubicBezTo>
                      <a:cubicBezTo>
                        <a:pt x="3718958" y="12671"/>
                        <a:pt x="4714215" y="0"/>
                        <a:pt x="4714215" y="0"/>
                      </a:cubicBezTo>
                      <a:cubicBezTo>
                        <a:pt x="4781679" y="0"/>
                        <a:pt x="4857616" y="0"/>
                        <a:pt x="4936389" y="85073"/>
                      </a:cubicBezTo>
                      <a:cubicBezTo>
                        <a:pt x="4979367" y="131488"/>
                        <a:pt x="4980435" y="240224"/>
                        <a:pt x="4980840" y="320281"/>
                      </a:cubicBezTo>
                      <a:cubicBezTo>
                        <a:pt x="4980840" y="320281"/>
                        <a:pt x="4979136" y="2354843"/>
                        <a:pt x="4979136" y="2835877"/>
                      </a:cubicBezTo>
                      <a:cubicBezTo>
                        <a:pt x="4979136" y="3050036"/>
                        <a:pt x="4988284" y="3349215"/>
                        <a:pt x="4988284" y="3349215"/>
                      </a:cubicBezTo>
                      <a:cubicBezTo>
                        <a:pt x="4988284" y="3477883"/>
                        <a:pt x="4984114" y="3598461"/>
                        <a:pt x="4731276" y="3590327"/>
                      </a:cubicBezTo>
                      <a:cubicBezTo>
                        <a:pt x="4731276" y="3590327"/>
                        <a:pt x="4354804" y="3570028"/>
                        <a:pt x="3817803" y="3577627"/>
                      </a:cubicBezTo>
                      <a:cubicBezTo>
                        <a:pt x="1487432" y="3585761"/>
                        <a:pt x="304023" y="3598461"/>
                        <a:pt x="304023" y="3598461"/>
                      </a:cubicBezTo>
                      <a:cubicBezTo>
                        <a:pt x="132548" y="3598461"/>
                        <a:pt x="4213" y="3497392"/>
                        <a:pt x="8532" y="3294845"/>
                      </a:cubicBezTo>
                      <a:cubicBezTo>
                        <a:pt x="8532" y="3294845"/>
                        <a:pt x="9630" y="2796304"/>
                        <a:pt x="4815" y="1174792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solidFill>
                  <a:srgbClr val="FFCB64"/>
                </a:solidFill>
              </p:spPr>
            </p:sp>
          </p:grpSp>
          <p:grpSp>
            <p:nvGrpSpPr>
              <p:cNvPr id="52" name="Group 4">
                <a:extLst>
                  <a:ext uri="{FF2B5EF4-FFF2-40B4-BE49-F238E27FC236}">
                    <a16:creationId xmlns:a16="http://schemas.microsoft.com/office/drawing/2014/main" xmlns="" id="{F4022590-972D-4885-82FC-92017BAC1CF9}"/>
                  </a:ext>
                </a:extLst>
              </p:cNvPr>
              <p:cNvGrpSpPr/>
              <p:nvPr/>
            </p:nvGrpSpPr>
            <p:grpSpPr>
              <a:xfrm>
                <a:off x="1276991" y="4031698"/>
                <a:ext cx="7420587" cy="5249284"/>
                <a:chOff x="0" y="0"/>
                <a:chExt cx="6262782" cy="4430259"/>
              </a:xfrm>
            </p:grpSpPr>
            <p:sp>
              <p:nvSpPr>
                <p:cNvPr id="53" name="Freeform 5">
                  <a:extLst>
                    <a:ext uri="{FF2B5EF4-FFF2-40B4-BE49-F238E27FC236}">
                      <a16:creationId xmlns:a16="http://schemas.microsoft.com/office/drawing/2014/main" xmlns="" id="{60F5645A-71D4-4532-8AE8-F1CB21811DBB}"/>
                    </a:ext>
                  </a:extLst>
                </p:cNvPr>
                <p:cNvSpPr/>
                <p:nvPr/>
              </p:nvSpPr>
              <p:spPr>
                <a:xfrm>
                  <a:off x="-4213" y="0"/>
                  <a:ext cx="6266994" cy="443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6994" h="4430259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981676" y="12454"/>
                      </a:cubicBezTo>
                      <a:cubicBezTo>
                        <a:pt x="4835935" y="12671"/>
                        <a:pt x="5992926" y="0"/>
                        <a:pt x="5992926" y="0"/>
                      </a:cubicBezTo>
                      <a:cubicBezTo>
                        <a:pt x="6060390" y="0"/>
                        <a:pt x="6136327" y="0"/>
                        <a:pt x="6215100" y="85073"/>
                      </a:cubicBezTo>
                      <a:cubicBezTo>
                        <a:pt x="6258078" y="131488"/>
                        <a:pt x="6259146" y="240224"/>
                        <a:pt x="6259551" y="320281"/>
                      </a:cubicBezTo>
                      <a:cubicBezTo>
                        <a:pt x="6259551" y="320281"/>
                        <a:pt x="6257847" y="3043056"/>
                        <a:pt x="6257847" y="3667674"/>
                      </a:cubicBezTo>
                      <a:cubicBezTo>
                        <a:pt x="6257847" y="3881833"/>
                        <a:pt x="6266995" y="4181012"/>
                        <a:pt x="6266995" y="4181012"/>
                      </a:cubicBezTo>
                      <a:cubicBezTo>
                        <a:pt x="6266995" y="4309681"/>
                        <a:pt x="6262826" y="4430259"/>
                        <a:pt x="6009987" y="4422124"/>
                      </a:cubicBezTo>
                      <a:cubicBezTo>
                        <a:pt x="6009987" y="4422124"/>
                        <a:pt x="5633515" y="4401826"/>
                        <a:pt x="4973967" y="4409424"/>
                      </a:cubicBezTo>
                      <a:cubicBezTo>
                        <a:pt x="1719729" y="4417559"/>
                        <a:pt x="304023" y="4430259"/>
                        <a:pt x="304023" y="4430259"/>
                      </a:cubicBezTo>
                      <a:cubicBezTo>
                        <a:pt x="132548" y="4430259"/>
                        <a:pt x="4213" y="4329189"/>
                        <a:pt x="8532" y="4126642"/>
                      </a:cubicBezTo>
                      <a:cubicBezTo>
                        <a:pt x="8532" y="4126642"/>
                        <a:pt x="9630" y="3628101"/>
                        <a:pt x="4815" y="1291986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B169A10B-2470-4D5C-93DE-9666DE7D7E21}"/>
                </a:ext>
              </a:extLst>
            </p:cNvPr>
            <p:cNvSpPr txBox="1"/>
            <p:nvPr/>
          </p:nvSpPr>
          <p:spPr>
            <a:xfrm>
              <a:off x="1737440" y="4031698"/>
              <a:ext cx="3410410" cy="5045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lang="en-US" sz="4400" spc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2 =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r>
                <a:rPr lang="en-US" sz="4400" spc="1300" dirty="0">
                  <a:latin typeface="Arial" panose="020B0604020202020204" pitchFamily="34" charset="0"/>
                  <a:cs typeface="Arial" panose="020B0604020202020204" pitchFamily="34" charset="0"/>
                </a:rPr>
                <a:t> : 2 =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en-US" sz="4400" spc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2 =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r>
                <a:rPr lang="en-US" sz="4400" spc="1300" dirty="0">
                  <a:latin typeface="Arial" panose="020B0604020202020204" pitchFamily="34" charset="0"/>
                  <a:cs typeface="Arial" panose="020B0604020202020204" pitchFamily="34" charset="0"/>
                </a:rPr>
                <a:t> : 2 =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r>
                <a:rPr lang="en-US" sz="4400" spc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2 =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383841D1-66C3-489B-9359-E26678466B0F}"/>
                </a:ext>
              </a:extLst>
            </p:cNvPr>
            <p:cNvSpPr/>
            <p:nvPr/>
          </p:nvSpPr>
          <p:spPr>
            <a:xfrm>
              <a:off x="5142745" y="4305300"/>
              <a:ext cx="1188720" cy="731520"/>
            </a:xfrm>
            <a:prstGeom prst="rect">
              <a:avLst/>
            </a:prstGeom>
            <a:solidFill>
              <a:srgbClr val="FC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50177F77-E475-488B-B9F3-AA67479D3970}"/>
                </a:ext>
              </a:extLst>
            </p:cNvPr>
            <p:cNvSpPr/>
            <p:nvPr/>
          </p:nvSpPr>
          <p:spPr>
            <a:xfrm>
              <a:off x="5142745" y="5294213"/>
              <a:ext cx="1188720" cy="731520"/>
            </a:xfrm>
            <a:prstGeom prst="rect">
              <a:avLst/>
            </a:prstGeom>
            <a:solidFill>
              <a:srgbClr val="FC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3977DFC6-1ACE-4601-9C83-A36FB52C0690}"/>
                </a:ext>
              </a:extLst>
            </p:cNvPr>
            <p:cNvSpPr/>
            <p:nvPr/>
          </p:nvSpPr>
          <p:spPr>
            <a:xfrm>
              <a:off x="5142745" y="6239822"/>
              <a:ext cx="1188720" cy="731520"/>
            </a:xfrm>
            <a:prstGeom prst="rect">
              <a:avLst/>
            </a:prstGeom>
            <a:solidFill>
              <a:srgbClr val="FC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6F4ED85A-C31D-4A9E-9D46-333ADE38C13A}"/>
                </a:ext>
              </a:extLst>
            </p:cNvPr>
            <p:cNvSpPr/>
            <p:nvPr/>
          </p:nvSpPr>
          <p:spPr>
            <a:xfrm>
              <a:off x="5142745" y="7228735"/>
              <a:ext cx="1188720" cy="731520"/>
            </a:xfrm>
            <a:prstGeom prst="rect">
              <a:avLst/>
            </a:prstGeom>
            <a:solidFill>
              <a:srgbClr val="FC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780EDDC-153E-4696-933F-AF80546999F2}"/>
                </a:ext>
              </a:extLst>
            </p:cNvPr>
            <p:cNvSpPr/>
            <p:nvPr/>
          </p:nvSpPr>
          <p:spPr>
            <a:xfrm>
              <a:off x="5142745" y="8217648"/>
              <a:ext cx="1188720" cy="731520"/>
            </a:xfrm>
            <a:prstGeom prst="rect">
              <a:avLst/>
            </a:prstGeom>
            <a:solidFill>
              <a:srgbClr val="FC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8A90181D-48ED-4195-8405-EC254DB64708}"/>
              </a:ext>
            </a:extLst>
          </p:cNvPr>
          <p:cNvSpPr/>
          <p:nvPr/>
        </p:nvSpPr>
        <p:spPr>
          <a:xfrm>
            <a:off x="6294120" y="4175220"/>
            <a:ext cx="1188720" cy="731520"/>
          </a:xfrm>
          <a:prstGeom prst="rect">
            <a:avLst/>
          </a:prstGeom>
          <a:solidFill>
            <a:srgbClr val="FFC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F1DB09CA-642E-4F8C-86F2-A8A5E0A9BFEF}"/>
              </a:ext>
            </a:extLst>
          </p:cNvPr>
          <p:cNvSpPr/>
          <p:nvPr/>
        </p:nvSpPr>
        <p:spPr>
          <a:xfrm>
            <a:off x="6294120" y="5164133"/>
            <a:ext cx="1188720" cy="731520"/>
          </a:xfrm>
          <a:prstGeom prst="rect">
            <a:avLst/>
          </a:prstGeom>
          <a:solidFill>
            <a:srgbClr val="FFC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A01BDB7D-5E4E-40F2-94DB-1E47F94E734C}"/>
              </a:ext>
            </a:extLst>
          </p:cNvPr>
          <p:cNvSpPr/>
          <p:nvPr/>
        </p:nvSpPr>
        <p:spPr>
          <a:xfrm>
            <a:off x="6290727" y="6109742"/>
            <a:ext cx="1188720" cy="731520"/>
          </a:xfrm>
          <a:prstGeom prst="rect">
            <a:avLst/>
          </a:prstGeom>
          <a:solidFill>
            <a:srgbClr val="FFC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E4F26E75-234F-4591-B503-F56B41511A35}"/>
              </a:ext>
            </a:extLst>
          </p:cNvPr>
          <p:cNvSpPr/>
          <p:nvPr/>
        </p:nvSpPr>
        <p:spPr>
          <a:xfrm>
            <a:off x="6290727" y="7099894"/>
            <a:ext cx="1188720" cy="731520"/>
          </a:xfrm>
          <a:prstGeom prst="rect">
            <a:avLst/>
          </a:prstGeom>
          <a:solidFill>
            <a:srgbClr val="FFC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642218CD-7E98-4952-B76E-4CF6FCF581BE}"/>
              </a:ext>
            </a:extLst>
          </p:cNvPr>
          <p:cNvSpPr/>
          <p:nvPr/>
        </p:nvSpPr>
        <p:spPr>
          <a:xfrm>
            <a:off x="6290727" y="8086329"/>
            <a:ext cx="1188720" cy="731520"/>
          </a:xfrm>
          <a:prstGeom prst="rect">
            <a:avLst/>
          </a:prstGeom>
          <a:solidFill>
            <a:srgbClr val="FFC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94BFC44C-FC28-41C9-9E96-8C53D129D6F7}"/>
              </a:ext>
            </a:extLst>
          </p:cNvPr>
          <p:cNvSpPr/>
          <p:nvPr/>
        </p:nvSpPr>
        <p:spPr>
          <a:xfrm>
            <a:off x="14054673" y="4178760"/>
            <a:ext cx="1188720" cy="731520"/>
          </a:xfrm>
          <a:prstGeom prst="rect">
            <a:avLst/>
          </a:prstGeom>
          <a:solidFill>
            <a:srgbClr val="FFC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C75E883B-212B-4D0C-BBE2-1512D71D39FE}"/>
              </a:ext>
            </a:extLst>
          </p:cNvPr>
          <p:cNvSpPr/>
          <p:nvPr/>
        </p:nvSpPr>
        <p:spPr>
          <a:xfrm>
            <a:off x="14054673" y="5167673"/>
            <a:ext cx="1188720" cy="731520"/>
          </a:xfrm>
          <a:prstGeom prst="rect">
            <a:avLst/>
          </a:prstGeom>
          <a:solidFill>
            <a:srgbClr val="FFC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0FA5859E-5EC5-47BD-9813-600754B7C91C}"/>
              </a:ext>
            </a:extLst>
          </p:cNvPr>
          <p:cNvSpPr/>
          <p:nvPr/>
        </p:nvSpPr>
        <p:spPr>
          <a:xfrm>
            <a:off x="14051280" y="6113282"/>
            <a:ext cx="1188720" cy="731520"/>
          </a:xfrm>
          <a:prstGeom prst="rect">
            <a:avLst/>
          </a:prstGeom>
          <a:solidFill>
            <a:srgbClr val="FFC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97CF2BC8-0522-4D5A-99A9-E885496BA509}"/>
              </a:ext>
            </a:extLst>
          </p:cNvPr>
          <p:cNvSpPr/>
          <p:nvPr/>
        </p:nvSpPr>
        <p:spPr>
          <a:xfrm>
            <a:off x="14051280" y="7103434"/>
            <a:ext cx="1188720" cy="731520"/>
          </a:xfrm>
          <a:prstGeom prst="rect">
            <a:avLst/>
          </a:prstGeom>
          <a:solidFill>
            <a:srgbClr val="FFC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2779BF19-F383-4BEE-9863-C67F3168544D}"/>
              </a:ext>
            </a:extLst>
          </p:cNvPr>
          <p:cNvSpPr/>
          <p:nvPr/>
        </p:nvSpPr>
        <p:spPr>
          <a:xfrm>
            <a:off x="14051280" y="8089869"/>
            <a:ext cx="1188720" cy="731520"/>
          </a:xfrm>
          <a:prstGeom prst="rect">
            <a:avLst/>
          </a:prstGeom>
          <a:solidFill>
            <a:srgbClr val="FFC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56B009E3-C20F-4882-AA83-D46EE8F0871C}"/>
              </a:ext>
            </a:extLst>
          </p:cNvPr>
          <p:cNvGrpSpPr/>
          <p:nvPr/>
        </p:nvGrpSpPr>
        <p:grpSpPr>
          <a:xfrm>
            <a:off x="7010468" y="1414587"/>
            <a:ext cx="4267063" cy="1588428"/>
            <a:chOff x="7112117" y="3527595"/>
            <a:chExt cx="4267063" cy="1588428"/>
          </a:xfrm>
        </p:grpSpPr>
        <p:grpSp>
          <p:nvGrpSpPr>
            <p:cNvPr id="67" name="Group 24">
              <a:extLst>
                <a:ext uri="{FF2B5EF4-FFF2-40B4-BE49-F238E27FC236}">
                  <a16:creationId xmlns:a16="http://schemas.microsoft.com/office/drawing/2014/main" xmlns="" id="{85D5416C-1945-4BE2-BE1F-34BCFBB2EFE0}"/>
                </a:ext>
              </a:extLst>
            </p:cNvPr>
            <p:cNvGrpSpPr/>
            <p:nvPr/>
          </p:nvGrpSpPr>
          <p:grpSpPr>
            <a:xfrm>
              <a:off x="7112117" y="3527595"/>
              <a:ext cx="4267063" cy="1588428"/>
              <a:chOff x="0" y="0"/>
              <a:chExt cx="5918790" cy="1286368"/>
            </a:xfrm>
          </p:grpSpPr>
          <p:sp>
            <p:nvSpPr>
              <p:cNvPr id="68" name="Freeform 25">
                <a:extLst>
                  <a:ext uri="{FF2B5EF4-FFF2-40B4-BE49-F238E27FC236}">
                    <a16:creationId xmlns:a16="http://schemas.microsoft.com/office/drawing/2014/main" xmlns="" id="{6B90AE01-6304-47DE-9E31-525BCEF3FF3F}"/>
                  </a:ext>
                </a:extLst>
              </p:cNvPr>
              <p:cNvSpPr/>
              <p:nvPr/>
            </p:nvSpPr>
            <p:spPr>
              <a:xfrm>
                <a:off x="0" y="-4262"/>
                <a:ext cx="5926536" cy="1292854"/>
              </a:xfrm>
              <a:custGeom>
                <a:avLst/>
                <a:gdLst/>
                <a:ahLst/>
                <a:cxnLst/>
                <a:rect l="l" t="t" r="r" b="b"/>
                <a:pathLst>
                  <a:path w="5926536" h="1292854">
                    <a:moveTo>
                      <a:pt x="4987637" y="1281666"/>
                    </a:moveTo>
                    <a:cubicBezTo>
                      <a:pt x="4987637" y="1281666"/>
                      <a:pt x="4567884" y="1292854"/>
                      <a:pt x="4105299" y="1290233"/>
                    </a:cubicBezTo>
                    <a:cubicBezTo>
                      <a:pt x="2253700" y="1288070"/>
                      <a:pt x="1057073" y="1280245"/>
                      <a:pt x="1057073" y="1280245"/>
                    </a:cubicBezTo>
                    <a:cubicBezTo>
                      <a:pt x="812931" y="1271411"/>
                      <a:pt x="565145" y="1254430"/>
                      <a:pt x="398404" y="1196253"/>
                    </a:cubicBezTo>
                    <a:cubicBezTo>
                      <a:pt x="120505" y="1099291"/>
                      <a:pt x="0" y="921762"/>
                      <a:pt x="0" y="619463"/>
                    </a:cubicBezTo>
                    <a:lnTo>
                      <a:pt x="0" y="61946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3522277" y="7673"/>
                    </a:cubicBezTo>
                    <a:cubicBezTo>
                      <a:pt x="4348957" y="0"/>
                      <a:pt x="4812885" y="7673"/>
                      <a:pt x="4812885" y="7673"/>
                    </a:cubicBezTo>
                    <a:cubicBezTo>
                      <a:pt x="5181192" y="15152"/>
                      <a:pt x="5544505" y="84484"/>
                      <a:pt x="5742245" y="207066"/>
                    </a:cubicBezTo>
                    <a:cubicBezTo>
                      <a:pt x="5893262" y="300683"/>
                      <a:pt x="5926536" y="425358"/>
                      <a:pt x="5917396" y="619463"/>
                    </a:cubicBezTo>
                    <a:lnTo>
                      <a:pt x="5917396" y="619466"/>
                    </a:lnTo>
                    <a:cubicBezTo>
                      <a:pt x="5917396" y="1039728"/>
                      <a:pt x="5634399" y="1253825"/>
                      <a:pt x="4987637" y="1281666"/>
                    </a:cubicBezTo>
                    <a:close/>
                  </a:path>
                </a:pathLst>
              </a:custGeom>
              <a:solidFill>
                <a:srgbClr val="609B70"/>
              </a:solidFill>
            </p:spPr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5B57289E-D8FB-416E-BEE9-8479E5F1BE44}"/>
                </a:ext>
              </a:extLst>
            </p:cNvPr>
            <p:cNvSpPr txBox="1"/>
            <p:nvPr/>
          </p:nvSpPr>
          <p:spPr>
            <a:xfrm>
              <a:off x="7219973" y="3708937"/>
              <a:ext cx="3994845" cy="982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400" b="1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BẢNG CHIA 2</a:t>
              </a:r>
              <a:endPara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-4441040" y="-5070860"/>
            <a:ext cx="23610831" cy="66110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172288" y="462561"/>
            <a:ext cx="1115712" cy="111571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06105">
            <a:off x="86208" y="1319159"/>
            <a:ext cx="597742" cy="1325637"/>
          </a:xfrm>
          <a:prstGeom prst="rect">
            <a:avLst/>
          </a:prstGeom>
        </p:spPr>
      </p:pic>
      <p:sp>
        <p:nvSpPr>
          <p:cNvPr id="30" name="TextBox 9">
            <a:extLst>
              <a:ext uri="{FF2B5EF4-FFF2-40B4-BE49-F238E27FC236}">
                <a16:creationId xmlns:a16="http://schemas.microsoft.com/office/drawing/2014/main" xmlns="" id="{F2C3CFA9-7DB7-45E2-8016-F9B191B6DB86}"/>
              </a:ext>
            </a:extLst>
          </p:cNvPr>
          <p:cNvSpPr txBox="1"/>
          <p:nvPr/>
        </p:nvSpPr>
        <p:spPr>
          <a:xfrm>
            <a:off x="4219575" y="883503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025894C-A766-4BAE-BBB0-ED612B80506B}"/>
              </a:ext>
            </a:extLst>
          </p:cNvPr>
          <p:cNvSpPr txBox="1"/>
          <p:nvPr/>
        </p:nvSpPr>
        <p:spPr>
          <a:xfrm>
            <a:off x="2286000" y="1578273"/>
            <a:ext cx="13639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</a:t>
            </a:r>
            <a:endParaRPr lang="vi-VN" sz="4800" b="1" i="1" dirty="0">
              <a:solidFill>
                <a:srgbClr val="3C3B37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7B5BCA4-78A6-428B-9BD2-64B822944291}"/>
              </a:ext>
            </a:extLst>
          </p:cNvPr>
          <p:cNvSpPr txBox="1"/>
          <p:nvPr/>
        </p:nvSpPr>
        <p:spPr>
          <a:xfrm>
            <a:off x="2000521" y="2562346"/>
            <a:ext cx="142869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tính kết quả các phép nhân sau và </a:t>
            </a:r>
            <a:r>
              <a:rPr lang="nl-NL" sz="40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báo cáo bài (có </a:t>
            </a: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thể sử dụng Bảng chia 2)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EBB3FE6-3993-49C5-AD19-58F1AD6E1EA2}"/>
              </a:ext>
            </a:extLst>
          </p:cNvPr>
          <p:cNvGrpSpPr/>
          <p:nvPr/>
        </p:nvGrpSpPr>
        <p:grpSpPr>
          <a:xfrm>
            <a:off x="1157969" y="4826357"/>
            <a:ext cx="4252231" cy="1130643"/>
            <a:chOff x="2210345" y="4760763"/>
            <a:chExt cx="4252231" cy="1130643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xmlns="" id="{3EF8AA90-D281-437C-8861-E816835C746C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4 : 2 =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CD002CB8-08AA-4275-87AF-1BABF078A2D4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D3E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54F63FE-2764-4D87-ACC8-6F6DEC6156A5}"/>
              </a:ext>
            </a:extLst>
          </p:cNvPr>
          <p:cNvGrpSpPr/>
          <p:nvPr/>
        </p:nvGrpSpPr>
        <p:grpSpPr>
          <a:xfrm>
            <a:off x="1157969" y="6111324"/>
            <a:ext cx="4252231" cy="1130643"/>
            <a:chOff x="2210345" y="4760763"/>
            <a:chExt cx="4252231" cy="1130643"/>
          </a:xfrm>
        </p:grpSpPr>
        <p:sp>
          <p:nvSpPr>
            <p:cNvPr id="37" name="TextBox 8">
              <a:extLst>
                <a:ext uri="{FF2B5EF4-FFF2-40B4-BE49-F238E27FC236}">
                  <a16:creationId xmlns:a16="http://schemas.microsoft.com/office/drawing/2014/main" xmlns="" id="{0D0ABF5B-CA88-40B4-AAEC-194B380381B9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6 : 2 =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7E0E9BCF-CA07-499C-9887-87B7CC0FE5FE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D3E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6371672-9A6E-4E9E-A85C-D4B1502ED60D}"/>
              </a:ext>
            </a:extLst>
          </p:cNvPr>
          <p:cNvGrpSpPr/>
          <p:nvPr/>
        </p:nvGrpSpPr>
        <p:grpSpPr>
          <a:xfrm>
            <a:off x="1157969" y="7404793"/>
            <a:ext cx="4252231" cy="1130643"/>
            <a:chOff x="2210345" y="4760763"/>
            <a:chExt cx="4252231" cy="1130643"/>
          </a:xfrm>
        </p:grpSpPr>
        <p:sp>
          <p:nvSpPr>
            <p:cNvPr id="40" name="TextBox 8">
              <a:extLst>
                <a:ext uri="{FF2B5EF4-FFF2-40B4-BE49-F238E27FC236}">
                  <a16:creationId xmlns:a16="http://schemas.microsoft.com/office/drawing/2014/main" xmlns="" id="{D37DB39B-C778-4ECD-B2AC-AD04D79145DC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12 : 2 =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F38DF8EF-CDF6-44FF-93B3-C8C523E892B6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D3E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6DB4C71C-2A9E-4871-8E68-1AB7283C8887}"/>
              </a:ext>
            </a:extLst>
          </p:cNvPr>
          <p:cNvGrpSpPr/>
          <p:nvPr/>
        </p:nvGrpSpPr>
        <p:grpSpPr>
          <a:xfrm>
            <a:off x="6720569" y="4788257"/>
            <a:ext cx="4252231" cy="1130643"/>
            <a:chOff x="2210345" y="4760763"/>
            <a:chExt cx="4252231" cy="1130643"/>
          </a:xfrm>
        </p:grpSpPr>
        <p:sp>
          <p:nvSpPr>
            <p:cNvPr id="46" name="TextBox 8">
              <a:extLst>
                <a:ext uri="{FF2B5EF4-FFF2-40B4-BE49-F238E27FC236}">
                  <a16:creationId xmlns:a16="http://schemas.microsoft.com/office/drawing/2014/main" xmlns="" id="{54E48FEA-F13C-4E76-B63A-9BDE3B443C44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14 : 2 =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549736F4-2BCA-4F7D-97BE-4A095594920B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D3E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C2581905-32CA-40EC-AEE2-B2545633D2BD}"/>
              </a:ext>
            </a:extLst>
          </p:cNvPr>
          <p:cNvGrpSpPr/>
          <p:nvPr/>
        </p:nvGrpSpPr>
        <p:grpSpPr>
          <a:xfrm>
            <a:off x="6720569" y="6073224"/>
            <a:ext cx="4252231" cy="1130643"/>
            <a:chOff x="2210345" y="4760763"/>
            <a:chExt cx="4252231" cy="1130643"/>
          </a:xfrm>
        </p:grpSpPr>
        <p:sp>
          <p:nvSpPr>
            <p:cNvPr id="49" name="TextBox 8">
              <a:extLst>
                <a:ext uri="{FF2B5EF4-FFF2-40B4-BE49-F238E27FC236}">
                  <a16:creationId xmlns:a16="http://schemas.microsoft.com/office/drawing/2014/main" xmlns="" id="{0111F525-22D9-4928-828F-DDFB5D04E2D6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16 : 2 =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50647B35-3D43-444A-B4AB-DD5650647364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D3E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548A73C7-9A13-4308-B6CB-C329F22D3F90}"/>
              </a:ext>
            </a:extLst>
          </p:cNvPr>
          <p:cNvGrpSpPr/>
          <p:nvPr/>
        </p:nvGrpSpPr>
        <p:grpSpPr>
          <a:xfrm>
            <a:off x="6715945" y="7429399"/>
            <a:ext cx="4252231" cy="1130643"/>
            <a:chOff x="2210345" y="4760763"/>
            <a:chExt cx="4252231" cy="1130643"/>
          </a:xfrm>
        </p:grpSpPr>
        <p:sp>
          <p:nvSpPr>
            <p:cNvPr id="52" name="TextBox 8">
              <a:extLst>
                <a:ext uri="{FF2B5EF4-FFF2-40B4-BE49-F238E27FC236}">
                  <a16:creationId xmlns:a16="http://schemas.microsoft.com/office/drawing/2014/main" xmlns="" id="{A3FE15AD-4374-46D3-910F-FA8F11F07787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10 : 2 =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D3EAC159-F45B-4D67-B319-020DA0D5B2EF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D3E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FEE14B54-47E3-49F7-9610-F1B91969A8F1}"/>
              </a:ext>
            </a:extLst>
          </p:cNvPr>
          <p:cNvGrpSpPr/>
          <p:nvPr/>
        </p:nvGrpSpPr>
        <p:grpSpPr>
          <a:xfrm>
            <a:off x="12344400" y="4792603"/>
            <a:ext cx="4252231" cy="1130643"/>
            <a:chOff x="2210345" y="4760763"/>
            <a:chExt cx="4252231" cy="1130643"/>
          </a:xfrm>
        </p:grpSpPr>
        <p:sp>
          <p:nvSpPr>
            <p:cNvPr id="55" name="TextBox 8">
              <a:extLst>
                <a:ext uri="{FF2B5EF4-FFF2-40B4-BE49-F238E27FC236}">
                  <a16:creationId xmlns:a16="http://schemas.microsoft.com/office/drawing/2014/main" xmlns="" id="{9B0361C3-F96C-427C-99ED-1A193BC5E533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18 : 2 =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D6A07C08-7F40-4045-B888-5CD5874EB220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D3E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78F698BD-43C0-4960-85BF-1913916FAB5E}"/>
              </a:ext>
            </a:extLst>
          </p:cNvPr>
          <p:cNvGrpSpPr/>
          <p:nvPr/>
        </p:nvGrpSpPr>
        <p:grpSpPr>
          <a:xfrm>
            <a:off x="12344401" y="6121093"/>
            <a:ext cx="4252231" cy="1130643"/>
            <a:chOff x="2210345" y="4760763"/>
            <a:chExt cx="4252231" cy="1130643"/>
          </a:xfrm>
        </p:grpSpPr>
        <p:sp>
          <p:nvSpPr>
            <p:cNvPr id="58" name="TextBox 8">
              <a:extLst>
                <a:ext uri="{FF2B5EF4-FFF2-40B4-BE49-F238E27FC236}">
                  <a16:creationId xmlns:a16="http://schemas.microsoft.com/office/drawing/2014/main" xmlns="" id="{525B848F-AAD3-47FC-B3B0-57A867785B10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: 2 =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70CA359D-D8B4-4826-833C-37689C8FECF9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D3E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C3CF3ECA-CB67-405A-BECB-56A2C5DEA7E5}"/>
              </a:ext>
            </a:extLst>
          </p:cNvPr>
          <p:cNvGrpSpPr/>
          <p:nvPr/>
        </p:nvGrpSpPr>
        <p:grpSpPr>
          <a:xfrm>
            <a:off x="12344401" y="7406060"/>
            <a:ext cx="4252231" cy="1130643"/>
            <a:chOff x="2210345" y="4760763"/>
            <a:chExt cx="4252231" cy="1130643"/>
          </a:xfrm>
        </p:grpSpPr>
        <p:sp>
          <p:nvSpPr>
            <p:cNvPr id="61" name="TextBox 8">
              <a:extLst>
                <a:ext uri="{FF2B5EF4-FFF2-40B4-BE49-F238E27FC236}">
                  <a16:creationId xmlns:a16="http://schemas.microsoft.com/office/drawing/2014/main" xmlns="" id="{116F0E90-4D93-4A7F-ABAF-A63E663A2AC8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20 : 2 =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29CEAADA-1FC1-4E70-907B-3EDE9C16CDBF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D3E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6AB6EB5D-CB20-436D-901E-4D8414C1A634}"/>
              </a:ext>
            </a:extLst>
          </p:cNvPr>
          <p:cNvSpPr/>
          <p:nvPr/>
        </p:nvSpPr>
        <p:spPr>
          <a:xfrm>
            <a:off x="4129224" y="4970927"/>
            <a:ext cx="1280975" cy="986073"/>
          </a:xfrm>
          <a:prstGeom prst="rect">
            <a:avLst/>
          </a:prstGeom>
          <a:solidFill>
            <a:srgbClr val="FFC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D035B138-DACA-486D-99EE-9221BBF2F751}"/>
              </a:ext>
            </a:extLst>
          </p:cNvPr>
          <p:cNvSpPr/>
          <p:nvPr/>
        </p:nvSpPr>
        <p:spPr>
          <a:xfrm>
            <a:off x="4129224" y="6261107"/>
            <a:ext cx="1280975" cy="986073"/>
          </a:xfrm>
          <a:prstGeom prst="rect">
            <a:avLst/>
          </a:prstGeom>
          <a:solidFill>
            <a:srgbClr val="FFC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BFD58D6C-9385-4AA4-8177-A6C7BA872FD5}"/>
              </a:ext>
            </a:extLst>
          </p:cNvPr>
          <p:cNvSpPr/>
          <p:nvPr/>
        </p:nvSpPr>
        <p:spPr>
          <a:xfrm>
            <a:off x="4124601" y="7549589"/>
            <a:ext cx="1280975" cy="986073"/>
          </a:xfrm>
          <a:prstGeom prst="rect">
            <a:avLst/>
          </a:prstGeom>
          <a:solidFill>
            <a:srgbClr val="FFC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FDDA905C-344C-470E-AD42-65C0625B6F6D}"/>
              </a:ext>
            </a:extLst>
          </p:cNvPr>
          <p:cNvSpPr/>
          <p:nvPr/>
        </p:nvSpPr>
        <p:spPr>
          <a:xfrm>
            <a:off x="9691824" y="4927737"/>
            <a:ext cx="1280975" cy="1010214"/>
          </a:xfrm>
          <a:prstGeom prst="rect">
            <a:avLst/>
          </a:prstGeom>
          <a:solidFill>
            <a:srgbClr val="FFC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AF487401-B081-4F70-812B-B114B53B36CA}"/>
              </a:ext>
            </a:extLst>
          </p:cNvPr>
          <p:cNvSpPr/>
          <p:nvPr/>
        </p:nvSpPr>
        <p:spPr>
          <a:xfrm>
            <a:off x="9691823" y="6201583"/>
            <a:ext cx="1280975" cy="986073"/>
          </a:xfrm>
          <a:prstGeom prst="rect">
            <a:avLst/>
          </a:prstGeom>
          <a:solidFill>
            <a:srgbClr val="FFC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C94767FE-3AC1-4400-A6B9-54CEE66F49CB}"/>
              </a:ext>
            </a:extLst>
          </p:cNvPr>
          <p:cNvSpPr/>
          <p:nvPr/>
        </p:nvSpPr>
        <p:spPr>
          <a:xfrm>
            <a:off x="15315656" y="6255573"/>
            <a:ext cx="1280975" cy="1010214"/>
          </a:xfrm>
          <a:prstGeom prst="rect">
            <a:avLst/>
          </a:prstGeom>
          <a:solidFill>
            <a:srgbClr val="FFC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F76E3CE0-9DD8-4253-A3E9-963D4B34114E}"/>
              </a:ext>
            </a:extLst>
          </p:cNvPr>
          <p:cNvSpPr/>
          <p:nvPr/>
        </p:nvSpPr>
        <p:spPr>
          <a:xfrm>
            <a:off x="15315656" y="7550721"/>
            <a:ext cx="1280975" cy="986073"/>
          </a:xfrm>
          <a:prstGeom prst="rect">
            <a:avLst/>
          </a:prstGeom>
          <a:solidFill>
            <a:srgbClr val="FFC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AE760D6D-C3E4-43B8-9435-9E1F4286F5C8}"/>
              </a:ext>
            </a:extLst>
          </p:cNvPr>
          <p:cNvSpPr/>
          <p:nvPr/>
        </p:nvSpPr>
        <p:spPr>
          <a:xfrm>
            <a:off x="9687201" y="7562286"/>
            <a:ext cx="1280975" cy="1010214"/>
          </a:xfrm>
          <a:prstGeom prst="rect">
            <a:avLst/>
          </a:prstGeom>
          <a:solidFill>
            <a:srgbClr val="FFC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B1EF02CD-103D-449B-AF4E-BD683820E013}"/>
              </a:ext>
            </a:extLst>
          </p:cNvPr>
          <p:cNvSpPr/>
          <p:nvPr/>
        </p:nvSpPr>
        <p:spPr>
          <a:xfrm>
            <a:off x="15315656" y="4942046"/>
            <a:ext cx="1280975" cy="986073"/>
          </a:xfrm>
          <a:prstGeom prst="rect">
            <a:avLst/>
          </a:prstGeom>
          <a:solidFill>
            <a:srgbClr val="FFC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203204" y="-5163975"/>
            <a:ext cx="23336485" cy="6534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233689" y="8914378"/>
            <a:ext cx="23610831" cy="66110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127156">
            <a:off x="17544370" y="783350"/>
            <a:ext cx="597742" cy="13256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5400" y="8748660"/>
            <a:ext cx="797452" cy="752505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xmlns="" id="{4993F8B4-33B6-486E-8A4C-83AD89445C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38833" y="1560296"/>
            <a:ext cx="289867" cy="2818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73350A5-0E9B-495E-8F0B-BE9576CB2D70}"/>
              </a:ext>
            </a:extLst>
          </p:cNvPr>
          <p:cNvSpPr txBox="1"/>
          <p:nvPr/>
        </p:nvSpPr>
        <p:spPr>
          <a:xfrm>
            <a:off x="2418535" y="669272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 Tính (theo mẫu)</a:t>
            </a:r>
            <a:endParaRPr lang="vi-VN" sz="4800" b="1" i="1" dirty="0">
              <a:solidFill>
                <a:srgbClr val="3C3B37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0F4C67C-82B6-4E07-8E48-457231237D8E}"/>
              </a:ext>
            </a:extLst>
          </p:cNvPr>
          <p:cNvSpPr txBox="1"/>
          <p:nvPr/>
        </p:nvSpPr>
        <p:spPr>
          <a:xfrm>
            <a:off x="2819400" y="1895223"/>
            <a:ext cx="12649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mẫu và thực hiện phép nhân với các số có kèm đơn vị đo đã học. Sau </a:t>
            </a:r>
            <a:r>
              <a:rPr lang="nl-NL" sz="40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nl-NL" sz="40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báo cáo kết quả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D8E0317E-B110-4402-A4C8-09061E9AC114}"/>
              </a:ext>
            </a:extLst>
          </p:cNvPr>
          <p:cNvGrpSpPr/>
          <p:nvPr/>
        </p:nvGrpSpPr>
        <p:grpSpPr>
          <a:xfrm>
            <a:off x="1447800" y="5143500"/>
            <a:ext cx="14799713" cy="2471786"/>
            <a:chOff x="1147277" y="647700"/>
            <a:chExt cx="13292623" cy="19812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9FC86C6A-F767-4695-9EAC-690376AC1E80}"/>
                </a:ext>
              </a:extLst>
            </p:cNvPr>
            <p:cNvGrpSpPr/>
            <p:nvPr/>
          </p:nvGrpSpPr>
          <p:grpSpPr>
            <a:xfrm>
              <a:off x="3848100" y="647700"/>
              <a:ext cx="10591800" cy="1981200"/>
              <a:chOff x="3848099" y="530338"/>
              <a:chExt cx="10591800" cy="1981200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xmlns="" id="{9E89C8D7-7B87-4BD8-8FEA-3B7538F9BE63}"/>
                  </a:ext>
                </a:extLst>
              </p:cNvPr>
              <p:cNvSpPr/>
              <p:nvPr/>
            </p:nvSpPr>
            <p:spPr>
              <a:xfrm>
                <a:off x="3848099" y="530338"/>
                <a:ext cx="10591800" cy="1981200"/>
              </a:xfrm>
              <a:prstGeom prst="roundRect">
                <a:avLst/>
              </a:prstGeom>
              <a:solidFill>
                <a:srgbClr val="FFEC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8">
                <a:extLst>
                  <a:ext uri="{FF2B5EF4-FFF2-40B4-BE49-F238E27FC236}">
                    <a16:creationId xmlns:a16="http://schemas.microsoft.com/office/drawing/2014/main" xmlns="" id="{B255E17A-F858-4A9A-A343-B984C835FEB9}"/>
                  </a:ext>
                </a:extLst>
              </p:cNvPr>
              <p:cNvSpPr txBox="1"/>
              <p:nvPr/>
            </p:nvSpPr>
            <p:spPr>
              <a:xfrm>
                <a:off x="4113696" y="760925"/>
                <a:ext cx="10265141" cy="141847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8l : 2 = 4l</a:t>
                </a:r>
              </a:p>
            </p:txBody>
          </p:sp>
        </p:grpSp>
        <p:sp>
          <p:nvSpPr>
            <p:cNvPr id="49" name="TextBox 4">
              <a:extLst>
                <a:ext uri="{FF2B5EF4-FFF2-40B4-BE49-F238E27FC236}">
                  <a16:creationId xmlns:a16="http://schemas.microsoft.com/office/drawing/2014/main" xmlns="" id="{EE3632DC-10B2-4D25-8349-2DD4E428657E}"/>
                </a:ext>
              </a:extLst>
            </p:cNvPr>
            <p:cNvSpPr txBox="1"/>
            <p:nvPr/>
          </p:nvSpPr>
          <p:spPr>
            <a:xfrm>
              <a:off x="1147277" y="1417141"/>
              <a:ext cx="2546653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endParaRPr lang="en-US" sz="8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219200" y="-5239284"/>
            <a:ext cx="23336485" cy="6534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233689" y="8914378"/>
            <a:ext cx="23610831" cy="66110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127156">
            <a:off x="17544370" y="783350"/>
            <a:ext cx="597742" cy="13256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5400" y="8748660"/>
            <a:ext cx="797452" cy="752505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xmlns="" id="{4993F8B4-33B6-486E-8A4C-83AD89445C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38833" y="1560296"/>
            <a:ext cx="289867" cy="281896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A9437DBD-2ECB-49D9-9AAF-A706D235C17C}"/>
              </a:ext>
            </a:extLst>
          </p:cNvPr>
          <p:cNvGrpSpPr/>
          <p:nvPr/>
        </p:nvGrpSpPr>
        <p:grpSpPr>
          <a:xfrm>
            <a:off x="1257300" y="751840"/>
            <a:ext cx="8763000" cy="1371600"/>
            <a:chOff x="3377314" y="1040606"/>
            <a:chExt cx="8763000" cy="1371600"/>
          </a:xfrm>
        </p:grpSpPr>
        <p:sp>
          <p:nvSpPr>
            <p:cNvPr id="48" name="TextBox 8">
              <a:extLst>
                <a:ext uri="{FF2B5EF4-FFF2-40B4-BE49-F238E27FC236}">
                  <a16:creationId xmlns:a16="http://schemas.microsoft.com/office/drawing/2014/main" xmlns="" id="{9AB3BEC7-8249-46A2-AF92-1C8AFB8FB0DE}"/>
                </a:ext>
              </a:extLst>
            </p:cNvPr>
            <p:cNvSpPr txBox="1"/>
            <p:nvPr/>
          </p:nvSpPr>
          <p:spPr>
            <a:xfrm>
              <a:off x="3377314" y="1155700"/>
              <a:ext cx="8763000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10 kg : 2 =        kg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8124FE71-DC83-48EE-AF07-8791698F1338}"/>
                </a:ext>
              </a:extLst>
            </p:cNvPr>
            <p:cNvSpPr/>
            <p:nvPr/>
          </p:nvSpPr>
          <p:spPr>
            <a:xfrm>
              <a:off x="8635114" y="1040606"/>
              <a:ext cx="1828800" cy="1371600"/>
            </a:xfrm>
            <a:prstGeom prst="rect">
              <a:avLst/>
            </a:prstGeom>
            <a:solidFill>
              <a:srgbClr val="FC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EA4FE2E1-F11D-4DEA-94CF-541453670196}"/>
              </a:ext>
            </a:extLst>
          </p:cNvPr>
          <p:cNvGrpSpPr/>
          <p:nvPr/>
        </p:nvGrpSpPr>
        <p:grpSpPr>
          <a:xfrm>
            <a:off x="1257300" y="2247900"/>
            <a:ext cx="8496300" cy="1371600"/>
            <a:chOff x="3377314" y="1040606"/>
            <a:chExt cx="8496300" cy="1371600"/>
          </a:xfrm>
        </p:grpSpPr>
        <p:sp>
          <p:nvSpPr>
            <p:cNvPr id="52" name="TextBox 8">
              <a:extLst>
                <a:ext uri="{FF2B5EF4-FFF2-40B4-BE49-F238E27FC236}">
                  <a16:creationId xmlns:a16="http://schemas.microsoft.com/office/drawing/2014/main" xmlns="" id="{BE57DF43-09FA-4FA0-B779-757BB5F522B0}"/>
                </a:ext>
              </a:extLst>
            </p:cNvPr>
            <p:cNvSpPr txBox="1"/>
            <p:nvPr/>
          </p:nvSpPr>
          <p:spPr>
            <a:xfrm>
              <a:off x="3377314" y="1181100"/>
              <a:ext cx="8496300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14 kg : 2 =        kg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C5DF2433-1BA6-449A-B2BA-E1D30A407D39}"/>
                </a:ext>
              </a:extLst>
            </p:cNvPr>
            <p:cNvSpPr/>
            <p:nvPr/>
          </p:nvSpPr>
          <p:spPr>
            <a:xfrm>
              <a:off x="8635114" y="1040606"/>
              <a:ext cx="1828800" cy="1371600"/>
            </a:xfrm>
            <a:prstGeom prst="rect">
              <a:avLst/>
            </a:prstGeom>
            <a:solidFill>
              <a:srgbClr val="FC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E6C91CA3-EF77-4471-ABB4-1018EEBA04E0}"/>
              </a:ext>
            </a:extLst>
          </p:cNvPr>
          <p:cNvGrpSpPr/>
          <p:nvPr/>
        </p:nvGrpSpPr>
        <p:grpSpPr>
          <a:xfrm>
            <a:off x="8050441" y="3771900"/>
            <a:ext cx="9296400" cy="1371600"/>
            <a:chOff x="2893355" y="1039790"/>
            <a:chExt cx="9296400" cy="1371600"/>
          </a:xfrm>
        </p:grpSpPr>
        <p:sp>
          <p:nvSpPr>
            <p:cNvPr id="56" name="TextBox 8">
              <a:extLst>
                <a:ext uri="{FF2B5EF4-FFF2-40B4-BE49-F238E27FC236}">
                  <a16:creationId xmlns:a16="http://schemas.microsoft.com/office/drawing/2014/main" xmlns="" id="{C11C1517-D748-4CDD-B132-9E87EA9BA3B5}"/>
                </a:ext>
              </a:extLst>
            </p:cNvPr>
            <p:cNvSpPr txBox="1"/>
            <p:nvPr/>
          </p:nvSpPr>
          <p:spPr>
            <a:xfrm>
              <a:off x="2893355" y="1157402"/>
              <a:ext cx="9296400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18 cm : 2 =        cm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8795DFC6-6EAA-4D44-9DC8-D5D158C09150}"/>
                </a:ext>
              </a:extLst>
            </p:cNvPr>
            <p:cNvSpPr/>
            <p:nvPr/>
          </p:nvSpPr>
          <p:spPr>
            <a:xfrm>
              <a:off x="8330314" y="1039790"/>
              <a:ext cx="1828800" cy="1371600"/>
            </a:xfrm>
            <a:prstGeom prst="rect">
              <a:avLst/>
            </a:prstGeom>
            <a:solidFill>
              <a:srgbClr val="FC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6FDAF9CC-4EFC-4BE9-960A-7F45449828B4}"/>
              </a:ext>
            </a:extLst>
          </p:cNvPr>
          <p:cNvGrpSpPr/>
          <p:nvPr/>
        </p:nvGrpSpPr>
        <p:grpSpPr>
          <a:xfrm>
            <a:off x="8050441" y="5280682"/>
            <a:ext cx="9246959" cy="1371600"/>
            <a:chOff x="2893355" y="1039812"/>
            <a:chExt cx="9246959" cy="1371600"/>
          </a:xfrm>
        </p:grpSpPr>
        <p:sp>
          <p:nvSpPr>
            <p:cNvPr id="60" name="TextBox 8">
              <a:extLst>
                <a:ext uri="{FF2B5EF4-FFF2-40B4-BE49-F238E27FC236}">
                  <a16:creationId xmlns:a16="http://schemas.microsoft.com/office/drawing/2014/main" xmlns="" id="{B3C0DB4B-3503-4864-B1E3-83CE6B0FBA25}"/>
                </a:ext>
              </a:extLst>
            </p:cNvPr>
            <p:cNvSpPr txBox="1"/>
            <p:nvPr/>
          </p:nvSpPr>
          <p:spPr>
            <a:xfrm>
              <a:off x="2893355" y="1155700"/>
              <a:ext cx="9246959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20 dm : 2 =        dm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78D52B11-3F6C-47BA-A11E-C4242457285B}"/>
                </a:ext>
              </a:extLst>
            </p:cNvPr>
            <p:cNvSpPr/>
            <p:nvPr/>
          </p:nvSpPr>
          <p:spPr>
            <a:xfrm>
              <a:off x="8330314" y="1039812"/>
              <a:ext cx="1828800" cy="1371600"/>
            </a:xfrm>
            <a:prstGeom prst="rect">
              <a:avLst/>
            </a:prstGeom>
            <a:solidFill>
              <a:srgbClr val="FC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424A51A1-F57E-41BC-98F1-8D973CEAE9E6}"/>
              </a:ext>
            </a:extLst>
          </p:cNvPr>
          <p:cNvGrpSpPr/>
          <p:nvPr/>
        </p:nvGrpSpPr>
        <p:grpSpPr>
          <a:xfrm>
            <a:off x="1562100" y="6730382"/>
            <a:ext cx="7962900" cy="1372622"/>
            <a:chOff x="3377314" y="1014184"/>
            <a:chExt cx="7962900" cy="1372622"/>
          </a:xfrm>
        </p:grpSpPr>
        <p:sp>
          <p:nvSpPr>
            <p:cNvPr id="64" name="TextBox 8">
              <a:extLst>
                <a:ext uri="{FF2B5EF4-FFF2-40B4-BE49-F238E27FC236}">
                  <a16:creationId xmlns:a16="http://schemas.microsoft.com/office/drawing/2014/main" xmlns="" id="{C1FC09A0-5F94-468A-A937-57FDDE228151}"/>
                </a:ext>
              </a:extLst>
            </p:cNvPr>
            <p:cNvSpPr txBox="1"/>
            <p:nvPr/>
          </p:nvSpPr>
          <p:spPr>
            <a:xfrm>
              <a:off x="3377314" y="1155700"/>
              <a:ext cx="7962900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16l : 2 =          l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B3E2A4E1-BB01-4E83-8610-08A1D6A6BB8B}"/>
                </a:ext>
              </a:extLst>
            </p:cNvPr>
            <p:cNvSpPr/>
            <p:nvPr/>
          </p:nvSpPr>
          <p:spPr>
            <a:xfrm>
              <a:off x="7625464" y="1014184"/>
              <a:ext cx="1828800" cy="1371600"/>
            </a:xfrm>
            <a:prstGeom prst="rect">
              <a:avLst/>
            </a:prstGeom>
            <a:solidFill>
              <a:srgbClr val="FC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3072272B-BBA8-451D-99CE-D63F762CE5A9}"/>
              </a:ext>
            </a:extLst>
          </p:cNvPr>
          <p:cNvGrpSpPr/>
          <p:nvPr/>
        </p:nvGrpSpPr>
        <p:grpSpPr>
          <a:xfrm>
            <a:off x="1562100" y="8267700"/>
            <a:ext cx="7886700" cy="1371600"/>
            <a:chOff x="3377314" y="1068142"/>
            <a:chExt cx="7886700" cy="1371600"/>
          </a:xfrm>
        </p:grpSpPr>
        <p:sp>
          <p:nvSpPr>
            <p:cNvPr id="68" name="TextBox 8">
              <a:extLst>
                <a:ext uri="{FF2B5EF4-FFF2-40B4-BE49-F238E27FC236}">
                  <a16:creationId xmlns:a16="http://schemas.microsoft.com/office/drawing/2014/main" xmlns="" id="{BCDF0F30-2B06-48A2-B449-ECC551238B34}"/>
                </a:ext>
              </a:extLst>
            </p:cNvPr>
            <p:cNvSpPr txBox="1"/>
            <p:nvPr/>
          </p:nvSpPr>
          <p:spPr>
            <a:xfrm>
              <a:off x="3377314" y="1155700"/>
              <a:ext cx="7886700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12l : 2 =          l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83790520-8DA4-499F-BC0D-4B4B07CBDB49}"/>
                </a:ext>
              </a:extLst>
            </p:cNvPr>
            <p:cNvSpPr/>
            <p:nvPr/>
          </p:nvSpPr>
          <p:spPr>
            <a:xfrm>
              <a:off x="7625464" y="1068142"/>
              <a:ext cx="1828800" cy="1371600"/>
            </a:xfrm>
            <a:prstGeom prst="rect">
              <a:avLst/>
            </a:prstGeom>
            <a:solidFill>
              <a:srgbClr val="FC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10DC5D-6E72-48B3-9C18-1B8A2CD8B62A}"/>
              </a:ext>
            </a:extLst>
          </p:cNvPr>
          <p:cNvSpPr/>
          <p:nvPr/>
        </p:nvSpPr>
        <p:spPr>
          <a:xfrm>
            <a:off x="6515100" y="751840"/>
            <a:ext cx="1828800" cy="1371600"/>
          </a:xfrm>
          <a:prstGeom prst="rect">
            <a:avLst/>
          </a:prstGeom>
          <a:solidFill>
            <a:srgbClr val="FFE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B6C8854-52F0-4808-8B4C-00749694C073}"/>
              </a:ext>
            </a:extLst>
          </p:cNvPr>
          <p:cNvSpPr/>
          <p:nvPr/>
        </p:nvSpPr>
        <p:spPr>
          <a:xfrm>
            <a:off x="6515100" y="2252548"/>
            <a:ext cx="1828800" cy="1371600"/>
          </a:xfrm>
          <a:prstGeom prst="rect">
            <a:avLst/>
          </a:prstGeom>
          <a:solidFill>
            <a:srgbClr val="FFE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A17A2FE-87B6-4A29-94E7-D2F2B8F071AF}"/>
              </a:ext>
            </a:extLst>
          </p:cNvPr>
          <p:cNvSpPr/>
          <p:nvPr/>
        </p:nvSpPr>
        <p:spPr>
          <a:xfrm>
            <a:off x="13487400" y="3771106"/>
            <a:ext cx="1828800" cy="1371600"/>
          </a:xfrm>
          <a:prstGeom prst="rect">
            <a:avLst/>
          </a:prstGeom>
          <a:solidFill>
            <a:srgbClr val="FFE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E54ECB24-2FE1-47DF-9E32-4CF4F9348136}"/>
              </a:ext>
            </a:extLst>
          </p:cNvPr>
          <p:cNvSpPr/>
          <p:nvPr/>
        </p:nvSpPr>
        <p:spPr>
          <a:xfrm>
            <a:off x="13487400" y="5280682"/>
            <a:ext cx="1828800" cy="1371600"/>
          </a:xfrm>
          <a:prstGeom prst="rect">
            <a:avLst/>
          </a:prstGeom>
          <a:solidFill>
            <a:srgbClr val="FFE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2EF9854-E9A7-40FA-AC2B-355E19AE2156}"/>
              </a:ext>
            </a:extLst>
          </p:cNvPr>
          <p:cNvSpPr/>
          <p:nvPr/>
        </p:nvSpPr>
        <p:spPr>
          <a:xfrm>
            <a:off x="5810250" y="6727460"/>
            <a:ext cx="1828800" cy="1371600"/>
          </a:xfrm>
          <a:prstGeom prst="rect">
            <a:avLst/>
          </a:prstGeom>
          <a:solidFill>
            <a:srgbClr val="FFE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D6439145-31DA-4D03-97D9-BD618907CA97}"/>
              </a:ext>
            </a:extLst>
          </p:cNvPr>
          <p:cNvSpPr/>
          <p:nvPr/>
        </p:nvSpPr>
        <p:spPr>
          <a:xfrm>
            <a:off x="5810250" y="8267700"/>
            <a:ext cx="1828800" cy="1371600"/>
          </a:xfrm>
          <a:prstGeom prst="rect">
            <a:avLst/>
          </a:prstGeom>
          <a:solidFill>
            <a:srgbClr val="FFE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98826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62</Template>
  <TotalTime>481</TotalTime>
  <Words>1047</Words>
  <Application>Microsoft Office PowerPoint</Application>
  <PresentationFormat>Custom</PresentationFormat>
  <Paragraphs>271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Lazydog</vt:lpstr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DUYEN</cp:lastModifiedBy>
  <cp:revision>9</cp:revision>
  <dcterms:created xsi:type="dcterms:W3CDTF">2021-10-23T01:34:11Z</dcterms:created>
  <dcterms:modified xsi:type="dcterms:W3CDTF">2022-01-16T14:09:57Z</dcterms:modified>
  <dc:identifier>DAEtQOoRWgU</dc:identifier>
</cp:coreProperties>
</file>