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4" r:id="rId2"/>
    <p:sldId id="423" r:id="rId3"/>
    <p:sldId id="295" r:id="rId4"/>
    <p:sldId id="294" r:id="rId5"/>
    <p:sldId id="302" r:id="rId6"/>
    <p:sldId id="304" r:id="rId7"/>
    <p:sldId id="399" r:id="rId8"/>
    <p:sldId id="305" r:id="rId9"/>
    <p:sldId id="585" r:id="rId10"/>
    <p:sldId id="303" r:id="rId11"/>
    <p:sldId id="28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CC6600"/>
    <a:srgbClr val="155501"/>
    <a:srgbClr val="E6E6E6"/>
    <a:srgbClr val="4A4A4A"/>
    <a:srgbClr val="FF99FF"/>
    <a:srgbClr val="990000"/>
    <a:srgbClr val="66FF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718D-04FD-42C0-9E68-8E3BC94FF00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1F0C9-128D-47F3-B9A6-4656E53E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33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749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9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364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45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44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50" r:id="rId7"/>
    <p:sldLayoutId id="2147483654" r:id="rId8"/>
    <p:sldLayoutId id="2147483655" r:id="rId9"/>
    <p:sldLayoutId id="2147483729" r:id="rId10"/>
    <p:sldLayoutId id="214748368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gif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7B9ADD-94C7-46A4-AAE7-42DFEFE05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680408" y="2676620"/>
            <a:ext cx="6461133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FCCED-829F-4793-A9FA-B8E7BC28602E}"/>
              </a:ext>
            </a:extLst>
          </p:cNvPr>
          <p:cNvSpPr/>
          <p:nvPr/>
        </p:nvSpPr>
        <p:spPr>
          <a:xfrm>
            <a:off x="2100774" y="3826019"/>
            <a:ext cx="7661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 QUÀ BÍ ẨN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64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0A1D60-2A8B-4EB0-B4A4-FAA1E4B87179}"/>
              </a:ext>
            </a:extLst>
          </p:cNvPr>
          <p:cNvSpPr/>
          <p:nvPr/>
        </p:nvSpPr>
        <p:spPr>
          <a:xfrm>
            <a:off x="4303155" y="1095286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Swiss 721 Black Condensed" panose="02000500000000000000" pitchFamily="2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Swiss 721 Black Condense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xmlns="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</a:t>
            </a:r>
            <a:r>
              <a:rPr lang="nl-NL" sz="2600">
                <a:latin typeface="UTM Avo" panose="02040603050506020204" pitchFamily="18" charset="0"/>
              </a:rPr>
              <a:t>nhân 3</a:t>
            </a: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khác.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780185" y="36981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3076153" y="36981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4148ABA-E7E1-07C8-9E78-1E4CEC7D5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65" y="-1"/>
            <a:ext cx="75828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560353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369506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39630" y="2653989"/>
            <a:ext cx="6270562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03DAE91-C5D3-4BE6-828E-2CE778426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4558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E122C71-CADB-4B72-9AED-2EF65494B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102" r="1200" b="3143"/>
          <a:stretch/>
        </p:blipFill>
        <p:spPr>
          <a:xfrm>
            <a:off x="1219200" y="225607"/>
            <a:ext cx="10683653" cy="57772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4110DE2-A668-47A0-9794-3827EBE568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601"/>
          <a:stretch/>
        </p:blipFill>
        <p:spPr>
          <a:xfrm>
            <a:off x="51315" y="2438703"/>
            <a:ext cx="2941123" cy="4017190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417CE3A-C621-E2B7-72E0-DA2E3AB4644F}"/>
              </a:ext>
            </a:extLst>
          </p:cNvPr>
          <p:cNvGrpSpPr/>
          <p:nvPr/>
        </p:nvGrpSpPr>
        <p:grpSpPr>
          <a:xfrm>
            <a:off x="2919373" y="674160"/>
            <a:ext cx="1201671" cy="523220"/>
            <a:chOff x="3108960" y="5147744"/>
            <a:chExt cx="1914879" cy="60635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F24F91F6-6486-F8E4-A295-787AFC58C0AA}"/>
                </a:ext>
              </a:extLst>
            </p:cNvPr>
            <p:cNvSpPr/>
            <p:nvPr/>
          </p:nvSpPr>
          <p:spPr>
            <a:xfrm>
              <a:off x="3108960" y="5147744"/>
              <a:ext cx="1914879" cy="6063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AD6C69D9-ECC2-70E9-5C9F-BA0FF16BDB5A}"/>
                </a:ext>
              </a:extLst>
            </p:cNvPr>
            <p:cNvSpPr/>
            <p:nvPr/>
          </p:nvSpPr>
          <p:spPr>
            <a:xfrm>
              <a:off x="3351445" y="5311854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AC18FA50-41CD-8429-1ABB-FA8A04BB0988}"/>
                </a:ext>
              </a:extLst>
            </p:cNvPr>
            <p:cNvSpPr/>
            <p:nvPr/>
          </p:nvSpPr>
          <p:spPr>
            <a:xfrm>
              <a:off x="3882778" y="5313475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1E237D24-9CAC-2F6F-23C0-8A3AC62B8047}"/>
                </a:ext>
              </a:extLst>
            </p:cNvPr>
            <p:cNvSpPr/>
            <p:nvPr/>
          </p:nvSpPr>
          <p:spPr>
            <a:xfrm>
              <a:off x="4370712" y="5286815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6C8313B-F98C-C3D5-F45C-E16123845720}"/>
              </a:ext>
            </a:extLst>
          </p:cNvPr>
          <p:cNvSpPr txBox="1"/>
          <p:nvPr/>
        </p:nvSpPr>
        <p:spPr>
          <a:xfrm>
            <a:off x="8548311" y="651482"/>
            <a:ext cx="261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1  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94AA9B1-5A24-B7FF-9CF9-1566D8301249}"/>
              </a:ext>
            </a:extLst>
          </p:cNvPr>
          <p:cNvSpPr txBox="1"/>
          <p:nvPr/>
        </p:nvSpPr>
        <p:spPr>
          <a:xfrm>
            <a:off x="2711653" y="1351412"/>
            <a:ext cx="33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55A71F81-D2ED-FDC8-7901-082B652EE912}"/>
              </a:ext>
            </a:extLst>
          </p:cNvPr>
          <p:cNvGrpSpPr/>
          <p:nvPr/>
        </p:nvGrpSpPr>
        <p:grpSpPr>
          <a:xfrm>
            <a:off x="2878138" y="1980722"/>
            <a:ext cx="1251338" cy="496092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0B456D6-A727-21A4-E5A5-D7721BD3AD10}"/>
                </a:ext>
              </a:extLst>
            </p:cNvPr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D4F0D893-810C-A9D0-E5D5-C682EFD68CBF}"/>
                </a:ext>
              </a:extLst>
            </p:cNvPr>
            <p:cNvSpPr/>
            <p:nvPr/>
          </p:nvSpPr>
          <p:spPr>
            <a:xfrm>
              <a:off x="3283869" y="527691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053D59C-172A-746C-396E-EF4C62B20443}"/>
                </a:ext>
              </a:extLst>
            </p:cNvPr>
            <p:cNvSpPr/>
            <p:nvPr/>
          </p:nvSpPr>
          <p:spPr>
            <a:xfrm>
              <a:off x="3906406" y="5293509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273F90E5-2C07-E133-81D1-4FFD41F63953}"/>
                </a:ext>
              </a:extLst>
            </p:cNvPr>
            <p:cNvSpPr/>
            <p:nvPr/>
          </p:nvSpPr>
          <p:spPr>
            <a:xfrm>
              <a:off x="4528942" y="526031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76FFAD5-88E4-E05A-73F5-B2323AD73D7B}"/>
              </a:ext>
            </a:extLst>
          </p:cNvPr>
          <p:cNvSpPr txBox="1"/>
          <p:nvPr/>
        </p:nvSpPr>
        <p:spPr>
          <a:xfrm>
            <a:off x="8580543" y="2061459"/>
            <a:ext cx="261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2  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C687EDA-15CD-E5B9-EE10-2314EB5BEE27}"/>
              </a:ext>
            </a:extLst>
          </p:cNvPr>
          <p:cNvSpPr txBox="1"/>
          <p:nvPr/>
        </p:nvSpPr>
        <p:spPr>
          <a:xfrm>
            <a:off x="2715067" y="2561958"/>
            <a:ext cx="4750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lần</a:t>
            </a:r>
          </a:p>
          <a:p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3 x 2 = 3 + 3  = 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CEA2ACF4-8908-BFBD-8E9A-F002F897C997}"/>
              </a:ext>
            </a:extLst>
          </p:cNvPr>
          <p:cNvGrpSpPr/>
          <p:nvPr/>
        </p:nvGrpSpPr>
        <p:grpSpPr>
          <a:xfrm>
            <a:off x="4566044" y="1980722"/>
            <a:ext cx="1251339" cy="523220"/>
            <a:chOff x="3108960" y="5169087"/>
            <a:chExt cx="1914879" cy="60701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C98C8E3C-D980-F866-F3FB-440FA2A08A65}"/>
                </a:ext>
              </a:extLst>
            </p:cNvPr>
            <p:cNvSpPr/>
            <p:nvPr/>
          </p:nvSpPr>
          <p:spPr>
            <a:xfrm>
              <a:off x="3108960" y="5169087"/>
              <a:ext cx="1914879" cy="6070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D122BA4E-2C18-A464-33FB-7E8919497CD2}"/>
                </a:ext>
              </a:extLst>
            </p:cNvPr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A863183-9454-2D7A-D82A-52463F3E6749}"/>
                </a:ext>
              </a:extLst>
            </p:cNvPr>
            <p:cNvSpPr/>
            <p:nvPr/>
          </p:nvSpPr>
          <p:spPr>
            <a:xfrm>
              <a:off x="3904227" y="5312817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8CA7D39-ABAD-791C-39A2-A76791D2C1BE}"/>
                </a:ext>
              </a:extLst>
            </p:cNvPr>
            <p:cNvSpPr/>
            <p:nvPr/>
          </p:nvSpPr>
          <p:spPr>
            <a:xfrm>
              <a:off x="447436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9313B92A-7952-EF82-3897-2493919C0087}"/>
              </a:ext>
            </a:extLst>
          </p:cNvPr>
          <p:cNvGrpSpPr/>
          <p:nvPr/>
        </p:nvGrpSpPr>
        <p:grpSpPr>
          <a:xfrm>
            <a:off x="2876513" y="3719268"/>
            <a:ext cx="1254588" cy="523221"/>
            <a:chOff x="3108960" y="5161408"/>
            <a:chExt cx="1914879" cy="60173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79D59E4C-53DD-01C2-897C-C3F96AA7BDAE}"/>
                </a:ext>
              </a:extLst>
            </p:cNvPr>
            <p:cNvSpPr/>
            <p:nvPr/>
          </p:nvSpPr>
          <p:spPr>
            <a:xfrm>
              <a:off x="3108960" y="5161408"/>
              <a:ext cx="1914879" cy="6017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25C6A13A-24E1-0836-EE63-A147906E5948}"/>
                </a:ext>
              </a:extLst>
            </p:cNvPr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6AE58564-BEDA-EDC4-55F4-17526050623E}"/>
                </a:ext>
              </a:extLst>
            </p:cNvPr>
            <p:cNvSpPr/>
            <p:nvPr/>
          </p:nvSpPr>
          <p:spPr>
            <a:xfrm>
              <a:off x="3902231" y="5308954"/>
              <a:ext cx="288849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F190CCA2-7772-10A3-08FB-99B12788912B}"/>
                </a:ext>
              </a:extLst>
            </p:cNvPr>
            <p:cNvSpPr/>
            <p:nvPr/>
          </p:nvSpPr>
          <p:spPr>
            <a:xfrm>
              <a:off x="4564131" y="5316517"/>
              <a:ext cx="288849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4CDC0AB-0A38-A16D-6456-C5B7C87A3CFA}"/>
              </a:ext>
            </a:extLst>
          </p:cNvPr>
          <p:cNvSpPr txBox="1"/>
          <p:nvPr/>
        </p:nvSpPr>
        <p:spPr>
          <a:xfrm>
            <a:off x="8607337" y="3613405"/>
            <a:ext cx="261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3  </a:t>
            </a: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60969D6-E135-0408-7C51-3BE89731EE57}"/>
              </a:ext>
            </a:extLst>
          </p:cNvPr>
          <p:cNvSpPr txBox="1"/>
          <p:nvPr/>
        </p:nvSpPr>
        <p:spPr>
          <a:xfrm>
            <a:off x="2817220" y="4357940"/>
            <a:ext cx="524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lần</a:t>
            </a:r>
          </a:p>
          <a:p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có: 3 x 3 = 3 + 3 + 3 = 9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15CC6021-7B83-0ED4-C2D8-0582DEF7E5D3}"/>
              </a:ext>
            </a:extLst>
          </p:cNvPr>
          <p:cNvGrpSpPr/>
          <p:nvPr/>
        </p:nvGrpSpPr>
        <p:grpSpPr>
          <a:xfrm>
            <a:off x="4534488" y="3725776"/>
            <a:ext cx="1254588" cy="523221"/>
            <a:chOff x="3108960" y="5161408"/>
            <a:chExt cx="1914879" cy="60173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93A0418B-568B-C51F-F885-1CE24C05AA65}"/>
                </a:ext>
              </a:extLst>
            </p:cNvPr>
            <p:cNvSpPr/>
            <p:nvPr/>
          </p:nvSpPr>
          <p:spPr>
            <a:xfrm>
              <a:off x="3108960" y="5161408"/>
              <a:ext cx="1914879" cy="6017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9CA64612-2701-4D8A-25E2-1DCDD1BAE919}"/>
                </a:ext>
              </a:extLst>
            </p:cNvPr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C23CA547-F0A2-A096-F869-1257CB1DD2BB}"/>
                </a:ext>
              </a:extLst>
            </p:cNvPr>
            <p:cNvSpPr/>
            <p:nvPr/>
          </p:nvSpPr>
          <p:spPr>
            <a:xfrm>
              <a:off x="3885586" y="5324870"/>
              <a:ext cx="288849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C567AD97-6244-9F39-9EC9-7F2102CD47EA}"/>
                </a:ext>
              </a:extLst>
            </p:cNvPr>
            <p:cNvSpPr/>
            <p:nvPr/>
          </p:nvSpPr>
          <p:spPr>
            <a:xfrm>
              <a:off x="4542946" y="5320545"/>
              <a:ext cx="288849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68FDA1C7-2063-D5AB-E489-D3DA6FA21BA3}"/>
              </a:ext>
            </a:extLst>
          </p:cNvPr>
          <p:cNvGrpSpPr/>
          <p:nvPr/>
        </p:nvGrpSpPr>
        <p:grpSpPr>
          <a:xfrm>
            <a:off x="6268351" y="3719268"/>
            <a:ext cx="1197599" cy="591283"/>
            <a:chOff x="3108960" y="5174364"/>
            <a:chExt cx="1914879" cy="60173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0E95C4A5-5FC7-2285-3048-912E3984198D}"/>
                </a:ext>
              </a:extLst>
            </p:cNvPr>
            <p:cNvSpPr/>
            <p:nvPr/>
          </p:nvSpPr>
          <p:spPr>
            <a:xfrm>
              <a:off x="3108960" y="5174364"/>
              <a:ext cx="1914879" cy="6017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2DC909A0-E7E4-13A7-13AD-19E9E6861D38}"/>
                </a:ext>
              </a:extLst>
            </p:cNvPr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0C604772-1E0F-C193-C2CA-969AB868C397}"/>
                </a:ext>
              </a:extLst>
            </p:cNvPr>
            <p:cNvSpPr/>
            <p:nvPr/>
          </p:nvSpPr>
          <p:spPr>
            <a:xfrm>
              <a:off x="3855303" y="5311618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6DA52E9F-8EBA-DA23-D2DA-4EC60F11D7FA}"/>
                </a:ext>
              </a:extLst>
            </p:cNvPr>
            <p:cNvSpPr/>
            <p:nvPr/>
          </p:nvSpPr>
          <p:spPr>
            <a:xfrm>
              <a:off x="4463557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7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2" grpId="0"/>
      <p:bldP spid="9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2192" r="1166" b="3142"/>
          <a:stretch/>
        </p:blipFill>
        <p:spPr>
          <a:xfrm>
            <a:off x="-27848" y="0"/>
            <a:ext cx="12219848" cy="64820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737B9DE-9238-2C59-32C2-DA893788F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5" y="1382747"/>
            <a:ext cx="4806827" cy="18098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343D28-9BC0-E8BE-4F81-09ECF48D9B90}"/>
              </a:ext>
            </a:extLst>
          </p:cNvPr>
          <p:cNvSpPr txBox="1"/>
          <p:nvPr/>
        </p:nvSpPr>
        <p:spPr>
          <a:xfrm>
            <a:off x="5531240" y="924598"/>
            <a:ext cx="281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1 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3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F05434B-C06D-7F06-9224-0A2BE9FAF380}"/>
              </a:ext>
            </a:extLst>
          </p:cNvPr>
          <p:cNvSpPr/>
          <p:nvPr/>
        </p:nvSpPr>
        <p:spPr>
          <a:xfrm>
            <a:off x="4764238" y="213192"/>
            <a:ext cx="3148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</a:t>
            </a:r>
            <a:r>
              <a:rPr lang="en-US" sz="3200" b="1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D5F6002-97D2-45A6-B410-E765CD48E962}"/>
              </a:ext>
            </a:extLst>
          </p:cNvPr>
          <p:cNvSpPr txBox="1"/>
          <p:nvPr/>
        </p:nvSpPr>
        <p:spPr>
          <a:xfrm>
            <a:off x="5531241" y="1452142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2 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BF5AAC7-071C-4059-1F2B-4226F9AAE721}"/>
              </a:ext>
            </a:extLst>
          </p:cNvPr>
          <p:cNvSpPr txBox="1"/>
          <p:nvPr/>
        </p:nvSpPr>
        <p:spPr>
          <a:xfrm>
            <a:off x="5531240" y="2023829"/>
            <a:ext cx="317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3 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9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619C1E-A40D-6728-169C-C2F593E5D4C3}"/>
              </a:ext>
            </a:extLst>
          </p:cNvPr>
          <p:cNvSpPr txBox="1"/>
          <p:nvPr/>
        </p:nvSpPr>
        <p:spPr>
          <a:xfrm>
            <a:off x="5531240" y="2595516"/>
            <a:ext cx="3668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4   =  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637EB0-65EF-72CE-171B-DBB74B724EE4}"/>
              </a:ext>
            </a:extLst>
          </p:cNvPr>
          <p:cNvSpPr txBox="1"/>
          <p:nvPr/>
        </p:nvSpPr>
        <p:spPr>
          <a:xfrm>
            <a:off x="5490422" y="3159588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5   =  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D286806-04DE-A401-8977-F1BDCCC41670}"/>
              </a:ext>
            </a:extLst>
          </p:cNvPr>
          <p:cNvSpPr txBox="1"/>
          <p:nvPr/>
        </p:nvSpPr>
        <p:spPr>
          <a:xfrm>
            <a:off x="5490422" y="3738890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6   =  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A9B41A-09D1-DB63-8DAE-4F291250EF87}"/>
              </a:ext>
            </a:extLst>
          </p:cNvPr>
          <p:cNvSpPr txBox="1"/>
          <p:nvPr/>
        </p:nvSpPr>
        <p:spPr>
          <a:xfrm>
            <a:off x="5537107" y="4230633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7   =   ….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C373936-300C-7DF1-2DE2-384E4942CAD5}"/>
              </a:ext>
            </a:extLst>
          </p:cNvPr>
          <p:cNvSpPr txBox="1"/>
          <p:nvPr/>
        </p:nvSpPr>
        <p:spPr>
          <a:xfrm>
            <a:off x="5531240" y="4802320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8   =   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F2612B-8908-C82F-2F08-987BB40AB97B}"/>
              </a:ext>
            </a:extLst>
          </p:cNvPr>
          <p:cNvSpPr txBox="1"/>
          <p:nvPr/>
        </p:nvSpPr>
        <p:spPr>
          <a:xfrm>
            <a:off x="5531241" y="5374007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9   =  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FB285F4-515F-68D2-A943-942C77E22752}"/>
              </a:ext>
            </a:extLst>
          </p:cNvPr>
          <p:cNvSpPr txBox="1"/>
          <p:nvPr/>
        </p:nvSpPr>
        <p:spPr>
          <a:xfrm>
            <a:off x="5531241" y="5897227"/>
            <a:ext cx="33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10  =   ….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306974B-584E-F7E3-0F07-EDDFC85FEB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94" t="-24740" r="29094" b="24740"/>
          <a:stretch/>
        </p:blipFill>
        <p:spPr>
          <a:xfrm>
            <a:off x="-473679" y="2466513"/>
            <a:ext cx="4217647" cy="42176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8530D64-77B1-BD5B-F2DC-5BCFD5D67E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9300465" y="3983745"/>
            <a:ext cx="2187617" cy="255035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5BF07E5-CF01-B430-6AFD-8B540B89BC11}"/>
              </a:ext>
            </a:extLst>
          </p:cNvPr>
          <p:cNvSpPr/>
          <p:nvPr/>
        </p:nvSpPr>
        <p:spPr>
          <a:xfrm>
            <a:off x="7413483" y="249096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F649B7C-DFC7-C79D-52D5-35120B8776AA}"/>
              </a:ext>
            </a:extLst>
          </p:cNvPr>
          <p:cNvSpPr/>
          <p:nvPr/>
        </p:nvSpPr>
        <p:spPr>
          <a:xfrm>
            <a:off x="7413483" y="306642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748822A-CF96-8932-C785-BD82396FC289}"/>
              </a:ext>
            </a:extLst>
          </p:cNvPr>
          <p:cNvSpPr/>
          <p:nvPr/>
        </p:nvSpPr>
        <p:spPr>
          <a:xfrm>
            <a:off x="7430699" y="3669917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7B76489-A972-D3CA-7D3B-D8D4BA211528}"/>
              </a:ext>
            </a:extLst>
          </p:cNvPr>
          <p:cNvSpPr/>
          <p:nvPr/>
        </p:nvSpPr>
        <p:spPr>
          <a:xfrm>
            <a:off x="7473350" y="413897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315686D-B963-40D6-319F-D5D6B3BDC467}"/>
              </a:ext>
            </a:extLst>
          </p:cNvPr>
          <p:cNvSpPr/>
          <p:nvPr/>
        </p:nvSpPr>
        <p:spPr>
          <a:xfrm>
            <a:off x="7475194" y="4735702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6165AA1-29BA-2E25-26BA-8456C4BFDF84}"/>
              </a:ext>
            </a:extLst>
          </p:cNvPr>
          <p:cNvSpPr/>
          <p:nvPr/>
        </p:nvSpPr>
        <p:spPr>
          <a:xfrm>
            <a:off x="7546141" y="5283156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99FDCBE-84B6-282C-982C-B536A0DEE691}"/>
              </a:ext>
            </a:extLst>
          </p:cNvPr>
          <p:cNvSpPr/>
          <p:nvPr/>
        </p:nvSpPr>
        <p:spPr>
          <a:xfrm>
            <a:off x="7502983" y="5897227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101274"/>
            <a:ext cx="12192000" cy="6553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07FF8-C606-4750-814A-72DD7109B2D4}"/>
              </a:ext>
            </a:extLst>
          </p:cNvPr>
          <p:cNvSpPr txBox="1"/>
          <p:nvPr/>
        </p:nvSpPr>
        <p:spPr>
          <a:xfrm>
            <a:off x="4686898" y="791192"/>
            <a:ext cx="281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1 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en-US" sz="28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9CC2D6-C5A9-490C-8F48-28BEA6950D98}"/>
              </a:ext>
            </a:extLst>
          </p:cNvPr>
          <p:cNvSpPr txBox="1"/>
          <p:nvPr/>
        </p:nvSpPr>
        <p:spPr>
          <a:xfrm>
            <a:off x="4712452" y="127627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2 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328D33-4C0C-45B8-8EC4-5F4830FBB38A}"/>
              </a:ext>
            </a:extLst>
          </p:cNvPr>
          <p:cNvSpPr txBox="1"/>
          <p:nvPr/>
        </p:nvSpPr>
        <p:spPr>
          <a:xfrm>
            <a:off x="4707281" y="1750742"/>
            <a:ext cx="281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3 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5ABDEE-48F6-42A1-8D88-1C46843D890C}"/>
              </a:ext>
            </a:extLst>
          </p:cNvPr>
          <p:cNvSpPr txBox="1"/>
          <p:nvPr/>
        </p:nvSpPr>
        <p:spPr>
          <a:xfrm>
            <a:off x="4720219" y="2247875"/>
            <a:ext cx="325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4  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F82596-642E-410C-A945-4008AA774F91}"/>
              </a:ext>
            </a:extLst>
          </p:cNvPr>
          <p:cNvSpPr/>
          <p:nvPr/>
        </p:nvSpPr>
        <p:spPr>
          <a:xfrm>
            <a:off x="4279176" y="138823"/>
            <a:ext cx="3148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BẢNG </a:t>
            </a:r>
            <a:r>
              <a:rPr lang="en-US" sz="3200" b="1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80C3C1-C16C-4BAB-B7B4-FAFF7D36CD6B}"/>
              </a:ext>
            </a:extLst>
          </p:cNvPr>
          <p:cNvSpPr txBox="1"/>
          <p:nvPr/>
        </p:nvSpPr>
        <p:spPr>
          <a:xfrm>
            <a:off x="4712452" y="2821865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5  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8EB6F2-CB6E-40F6-B167-CE5516723F15}"/>
              </a:ext>
            </a:extLst>
          </p:cNvPr>
          <p:cNvSpPr txBox="1"/>
          <p:nvPr/>
        </p:nvSpPr>
        <p:spPr>
          <a:xfrm>
            <a:off x="4720219" y="341431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6  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937FB8-EE9B-4C8F-854C-1B4FE8503B76}"/>
              </a:ext>
            </a:extLst>
          </p:cNvPr>
          <p:cNvSpPr txBox="1"/>
          <p:nvPr/>
        </p:nvSpPr>
        <p:spPr>
          <a:xfrm>
            <a:off x="4691560" y="4031862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7  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699207-8580-4486-84D9-811F7752D006}"/>
              </a:ext>
            </a:extLst>
          </p:cNvPr>
          <p:cNvSpPr txBox="1"/>
          <p:nvPr/>
        </p:nvSpPr>
        <p:spPr>
          <a:xfrm>
            <a:off x="4691560" y="4628197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8  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8FB470-CF96-4CCC-A8D5-4C463FD6254B}"/>
              </a:ext>
            </a:extLst>
          </p:cNvPr>
          <p:cNvSpPr txBox="1"/>
          <p:nvPr/>
        </p:nvSpPr>
        <p:spPr>
          <a:xfrm>
            <a:off x="4686898" y="5202538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9  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A3431B-1C20-404B-BE6D-EFA26664149C}"/>
              </a:ext>
            </a:extLst>
          </p:cNvPr>
          <p:cNvSpPr txBox="1"/>
          <p:nvPr/>
        </p:nvSpPr>
        <p:spPr>
          <a:xfrm>
            <a:off x="4686898" y="5776879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10  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DF0B49-8445-44F3-8104-A6402D1B3581}"/>
              </a:ext>
            </a:extLst>
          </p:cNvPr>
          <p:cNvSpPr/>
          <p:nvPr/>
        </p:nvSpPr>
        <p:spPr>
          <a:xfrm>
            <a:off x="6543504" y="233986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AEE4C88-6516-4010-942E-26C883751843}"/>
              </a:ext>
            </a:extLst>
          </p:cNvPr>
          <p:cNvSpPr/>
          <p:nvPr/>
        </p:nvSpPr>
        <p:spPr>
          <a:xfrm>
            <a:off x="6543504" y="2795268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9A966B9-F61A-4A81-9753-601F41E5BE02}"/>
              </a:ext>
            </a:extLst>
          </p:cNvPr>
          <p:cNvSpPr/>
          <p:nvPr/>
        </p:nvSpPr>
        <p:spPr>
          <a:xfrm>
            <a:off x="6543504" y="335944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4906DCB-F331-45F7-9C62-5117B5BE89C3}"/>
              </a:ext>
            </a:extLst>
          </p:cNvPr>
          <p:cNvSpPr/>
          <p:nvPr/>
        </p:nvSpPr>
        <p:spPr>
          <a:xfrm>
            <a:off x="6543504" y="402899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16A9FF7-3982-40BC-9D3B-2E4CF0433326}"/>
              </a:ext>
            </a:extLst>
          </p:cNvPr>
          <p:cNvSpPr/>
          <p:nvPr/>
        </p:nvSpPr>
        <p:spPr>
          <a:xfrm>
            <a:off x="6506756" y="4610171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E51B9DA-983A-4BC1-A85E-7F3E1139833F}"/>
              </a:ext>
            </a:extLst>
          </p:cNvPr>
          <p:cNvSpPr/>
          <p:nvPr/>
        </p:nvSpPr>
        <p:spPr>
          <a:xfrm>
            <a:off x="6524909" y="5172214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985943E-43F7-4CBB-8182-ED8DD43B13B0}"/>
              </a:ext>
            </a:extLst>
          </p:cNvPr>
          <p:cNvSpPr/>
          <p:nvPr/>
        </p:nvSpPr>
        <p:spPr>
          <a:xfrm>
            <a:off x="6561171" y="579412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9408210" y="3932523"/>
            <a:ext cx="2268640" cy="264481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2CABC87-2B76-4480-951F-AB34EA2AA05B}"/>
              </a:ext>
            </a:extLst>
          </p:cNvPr>
          <p:cNvSpPr/>
          <p:nvPr/>
        </p:nvSpPr>
        <p:spPr>
          <a:xfrm>
            <a:off x="4596705" y="756168"/>
            <a:ext cx="568410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EE882AF9-74DB-4EC1-87DC-5C18F5A5A6D8}"/>
              </a:ext>
            </a:extLst>
          </p:cNvPr>
          <p:cNvSpPr/>
          <p:nvPr/>
        </p:nvSpPr>
        <p:spPr>
          <a:xfrm>
            <a:off x="5701293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AF78600-E965-4533-A18A-3BF4D5E2E2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0346" y="724712"/>
            <a:ext cx="543918" cy="5439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09FE1F4-E63A-4EA2-9144-C293BB6CB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98068" y="1814793"/>
            <a:ext cx="505272" cy="5052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4D56A5C-E432-454E-BDDC-5A6E78A73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6376" y="2818627"/>
            <a:ext cx="543918" cy="543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D40FF-2EE8-4302-8467-3629A7ABD0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6236" y="3990346"/>
            <a:ext cx="532191" cy="5321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21BB321-4941-45D6-A0ED-E2C79D9E0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9981" y="5179068"/>
            <a:ext cx="534105" cy="5341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2859D70-3695-4FA0-9080-C259DEA94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5125" y="1299524"/>
            <a:ext cx="543918" cy="5439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2011888-C503-492E-BC2D-9554C56CFA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5840" y="2297412"/>
            <a:ext cx="544637" cy="5446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F3DDBAD-BF84-47EB-A268-573A903A3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4934" y="3357762"/>
            <a:ext cx="510342" cy="5103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61C4E22-55EE-4044-8F28-8689850E8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0934" y="4622754"/>
            <a:ext cx="534105" cy="5341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A684F7B-8C21-49FF-9DEC-4FE304832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3279" y="5759976"/>
            <a:ext cx="534105" cy="5341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5001FDB-8B9A-4A1F-882D-9A19238CD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3206" y="726956"/>
            <a:ext cx="544971" cy="54497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6782142-246E-47E1-BD2A-FDD4575E5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90536" y="1771717"/>
            <a:ext cx="525046" cy="5250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62B7560-B609-41E2-BDE2-FBD6DF221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78338" y="2832151"/>
            <a:ext cx="543918" cy="54391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3B58E18-E45B-4843-9800-E8124D219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6237" y="3990347"/>
            <a:ext cx="532191" cy="5321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BF3A4A8-D2AD-4475-90A8-BFF281F8D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0934" y="5195671"/>
            <a:ext cx="534105" cy="5341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73CF068-E711-46B8-A2BE-183EE6863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9830" y="1302440"/>
            <a:ext cx="545403" cy="54540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263F608-C3E5-48E7-BAF6-6ACE3A98A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8443" y="2295201"/>
            <a:ext cx="510489" cy="5104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B53AB695-1C08-4FF0-95CE-13EBDCBC28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4481" y="3450543"/>
            <a:ext cx="512066" cy="5120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BAB6C85-A241-4FFB-8F94-0854D4CF05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1263" y="4657251"/>
            <a:ext cx="517920" cy="5179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5EA93862-C361-410B-A53C-43A7A842F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20937" y="5772510"/>
            <a:ext cx="573156" cy="5731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3FA4257-F659-4E3B-8A5A-E222187E1D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5664" y="722422"/>
            <a:ext cx="543918" cy="5439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6A10EE5-2CFF-400B-A215-0B83480A63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92620" y="1804018"/>
            <a:ext cx="525046" cy="5250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AE607FF-5C48-4DE3-90E5-6F5B0BA45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87431" y="2827445"/>
            <a:ext cx="543918" cy="54391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96D9E2A-B304-4ECD-9F3B-53279212D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9623" y="3998410"/>
            <a:ext cx="532191" cy="53219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DE1082C-EEDB-4D33-8B45-C4383F43BA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8590" y="5189433"/>
            <a:ext cx="534105" cy="53410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0263EA79-C357-4217-8E11-6965687AC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1404" y="1313215"/>
            <a:ext cx="543918" cy="5439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0778B418-410E-4ADB-A681-4B04F7332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3378" y="2316185"/>
            <a:ext cx="526140" cy="5261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A2CB4EF-EA9F-4503-A235-16A12EDDB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65524" y="3365345"/>
            <a:ext cx="510342" cy="51034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74CDDC20-3D7D-430F-92B7-7F91A3609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2529" y="4637916"/>
            <a:ext cx="534105" cy="53410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3AF1CFA-948D-42E3-91BD-A669C9370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9340" y="5795483"/>
            <a:ext cx="534105" cy="534105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4F22BB9A-1DE5-40F2-AB71-D65951764D7F}"/>
              </a:ext>
            </a:extLst>
          </p:cNvPr>
          <p:cNvSpPr/>
          <p:nvPr/>
        </p:nvSpPr>
        <p:spPr>
          <a:xfrm>
            <a:off x="6708598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70" grpId="0" animBg="1"/>
      <p:bldP spid="7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4506CB5F-779A-45C0-A03A-057A16BAA5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6641DD21-0FF7-4039-83D4-041AE9FB04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5" name="图片 2" descr="觅元素584a989cd6c5a">
            <a:extLst>
              <a:ext uri="{FF2B5EF4-FFF2-40B4-BE49-F238E27FC236}">
                <a16:creationId xmlns:a16="http://schemas.microsoft.com/office/drawing/2014/main" xmlns="" id="{F9EAFD85-FF4F-42B4-8E40-5A45A7065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xmlns="" id="{093310C5-2C8B-4774-BEE8-2033B2970ACF}"/>
              </a:ext>
            </a:extLst>
          </p:cNvPr>
          <p:cNvSpPr txBox="1"/>
          <p:nvPr/>
        </p:nvSpPr>
        <p:spPr>
          <a:xfrm>
            <a:off x="4876138" y="26125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 THỰC HÀNH</a:t>
            </a: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xmlns="" id="{8D5302EF-86F6-4020-BFE9-A4BC6B000A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EA9BC7F-BBE4-47E7-BEC8-AFA2C7EAE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75156" y="-55756"/>
            <a:ext cx="12192000" cy="6362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536766" y="203530"/>
            <a:ext cx="3427443" cy="890335"/>
            <a:chOff x="1145582" y="356727"/>
            <a:chExt cx="3041950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2429654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336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10D5BA-3E1E-7F2A-5BB1-1AD4A2E80718}"/>
              </a:ext>
            </a:extLst>
          </p:cNvPr>
          <p:cNvGrpSpPr/>
          <p:nvPr/>
        </p:nvGrpSpPr>
        <p:grpSpPr>
          <a:xfrm>
            <a:off x="536766" y="203530"/>
            <a:ext cx="2117225" cy="890335"/>
            <a:chOff x="1145582" y="356727"/>
            <a:chExt cx="2093632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D26E2F45-6752-AAF9-38FD-E4E77CF58D9F}"/>
                </a:ext>
              </a:extLst>
            </p:cNvPr>
            <p:cNvSpPr/>
            <p:nvPr/>
          </p:nvSpPr>
          <p:spPr>
            <a:xfrm>
              <a:off x="1757879" y="458115"/>
              <a:ext cx="148133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  Tính: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54C1B19-A51D-6627-52D1-043C7D607EAE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866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40664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253</Words>
  <Application>Microsoft Office PowerPoint</Application>
  <PresentationFormat>Custom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MTBA</cp:lastModifiedBy>
  <cp:revision>200</cp:revision>
  <dcterms:created xsi:type="dcterms:W3CDTF">2021-07-12T03:44:38Z</dcterms:created>
  <dcterms:modified xsi:type="dcterms:W3CDTF">2022-09-16T03:52:39Z</dcterms:modified>
</cp:coreProperties>
</file>