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312" r:id="rId2"/>
    <p:sldId id="319" r:id="rId3"/>
    <p:sldId id="318" r:id="rId4"/>
    <p:sldId id="316" r:id="rId5"/>
    <p:sldId id="341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42" r:id="rId19"/>
    <p:sldId id="320" r:id="rId20"/>
    <p:sldId id="32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0000"/>
    <a:srgbClr val="99FFCC"/>
    <a:srgbClr val="66FFCC"/>
    <a:srgbClr val="FFFF66"/>
    <a:srgbClr val="FFFF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>
      <p:cViewPr varScale="1">
        <p:scale>
          <a:sx n="72" d="100"/>
          <a:sy n="72" d="100"/>
        </p:scale>
        <p:origin x="135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F6DDA41-1865-906E-CBAC-88C583E0CC3D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BA4A0D5-7ADB-1E3D-F54F-955BECE50E0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0" tIns="0" rIns="0" bIns="0" numCol="1" anchor="t" anchorCtr="0" compatLnSpc="1"/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C38313AE-517B-9E02-7FD3-7E542EFD9A03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7081F68-EC0A-18CC-0DBF-FE7A3ED0A3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1F06EE0-BA6D-9BF1-E75E-E60B317ABEAA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4579" name="Text Placeholder 2">
            <a:extLst>
              <a:ext uri="{FF2B5EF4-FFF2-40B4-BE49-F238E27FC236}">
                <a16:creationId xmlns:a16="http://schemas.microsoft.com/office/drawing/2014/main" id="{2C6D3C3A-D3D4-FD36-7AA0-9C8D715F04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9006BC-0028-166C-947B-00735723C4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B8DBF5-CA23-A4AE-99E7-1F15842C5D9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35A53B-6685-84F2-BA84-E0D6D66C88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C9ED7-8D2B-47F1-9F96-1C60C4786B7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307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BEAE0-ADDA-38BD-841F-A4D2D926C0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E5D53A-8654-890B-485B-BAE8CF8DC23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B533DF-42F0-84CE-ABBE-C43A6F4EC3C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B90B4-DB5E-4C48-A54C-DB38662CC91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1513" cy="5484813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812B2E-3A41-8364-9960-D5B0AD9F9B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C821DC-3B7C-D237-19C4-FCF9CCDB36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76D59-2111-48D4-D559-A81B9565A29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37A9D-A59F-473B-8FF3-362FF6DD63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615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372893-515A-5017-9857-12FA77F06DB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22214-7A65-9277-90B5-AB75F256106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3994E0-19E8-55D4-F12B-C88F727193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114EE-8B99-42EB-9756-947B4C00B3F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458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EF29CE-247D-ABE2-EBB2-F9C22E6D98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C46C88-362F-65EC-DAD1-AB55EE8255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0781EC-0D04-4EB4-377E-160FA0F030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65A0D-5369-4498-854B-A69F1D5A6D4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632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51BC0-A324-442D-2488-AB06A5B8C3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26E1D-0B03-0546-4D7A-66A2B7C15E5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8E723-010D-B8F9-430E-7BDE3FD8B8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5630-7406-4BA7-BE97-9DFA34894A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201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23FFF2-7088-3412-2606-D8E9181CDE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E4BE8B-437C-51EA-F095-728BFEC6013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31C552-2177-DA44-21F0-8BE13F6B007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9CF50-1BBE-49E1-8A10-54898DF6DB7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096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0D49D4-EE7A-F090-1B99-C3BB585AA9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E8A898-BA72-7477-3F73-401577D74B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E11A47-CB25-50E9-88D4-4633A02B99A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EC799-9045-4B20-9E68-936362870B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45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2D1238-D8D8-7739-E489-14E1200E5A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1EE73C-22FA-1E3F-FF99-D54D0970F88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A90B3F-B947-74EC-F4E8-50BFB0FBB3B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7352B-046C-40FF-9AED-BC284E25FB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712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F506A3-B49D-798C-EE1C-73F7F2A5E11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D76F0-4742-A6E9-5A89-3CAF4BDC09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B6083-D726-606A-2F87-4813B995DD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F1061-A4E4-4740-A204-3885B193141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540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3B50E-241C-92BB-394F-30B663F0B7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B8F10-FC0C-3A24-27FE-930B5FD09F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F98319-03D9-448E-E49D-B7A6FB61CC7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E3FF4-759E-4C09-B587-6810BE73EF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96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A3338F-7357-8005-AEC2-DC794A64C9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vi-VN"/>
              <a:t>Click to edit the title text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EA2B46-F226-4739-0486-19B393101B6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vi-VN"/>
              <a:t>Click to edit the outline text format</a:t>
            </a:r>
          </a:p>
          <a:p>
            <a:pPr lvl="1"/>
            <a:r>
              <a:rPr lang="en-GB" altLang="vi-VN"/>
              <a:t>Second Outline Level</a:t>
            </a:r>
          </a:p>
          <a:p>
            <a:pPr lvl="2"/>
            <a:r>
              <a:rPr lang="en-GB" altLang="vi-VN"/>
              <a:t>Third Outline Level</a:t>
            </a:r>
          </a:p>
          <a:p>
            <a:pPr lvl="3"/>
            <a:r>
              <a:rPr lang="en-GB" altLang="vi-VN"/>
              <a:t>Fourth Outline Level</a:t>
            </a:r>
          </a:p>
          <a:p>
            <a:pPr lvl="4"/>
            <a:r>
              <a:rPr lang="en-GB" altLang="vi-VN"/>
              <a:t>Fifth Outline Level</a:t>
            </a:r>
          </a:p>
          <a:p>
            <a:pPr lvl="4"/>
            <a:r>
              <a:rPr lang="en-GB" altLang="vi-VN"/>
              <a:t>Sixth Outline Level</a:t>
            </a:r>
          </a:p>
          <a:p>
            <a:pPr lvl="4"/>
            <a:r>
              <a:rPr lang="en-GB" altLang="vi-VN"/>
              <a:t>Seventh Outline Level</a:t>
            </a:r>
          </a:p>
          <a:p>
            <a:pPr lvl="4"/>
            <a:r>
              <a:rPr lang="en-GB" altLang="vi-VN"/>
              <a:t>Eighth Outline Level</a:t>
            </a:r>
          </a:p>
          <a:p>
            <a:pPr lvl="4"/>
            <a:r>
              <a:rPr lang="en-GB" altLang="vi-VN"/>
              <a:t>Ninth Outline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92A7BAB-B825-A3BC-67D9-2DFB1A1CEC9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E49079-97C8-0067-2842-163C9B681CB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4F79C4-1EA4-E370-8FD0-17220CD789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fld id="{5E7EB41D-57A2-4D4E-84D3-CB73A1BF5CE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Times New Roman" panose="02020603050405020304" pitchFamily="18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Times New Roman" panose="02020603050405020304" pitchFamily="18" charset="0"/>
          <a:cs typeface="+mn-cs"/>
        </a:defRPr>
      </a:lvl1pPr>
      <a:lvl2pPr marL="741363" indent="-284163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Times New Roman" panose="02020603050405020304" pitchFamily="18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thieu%20%20nhi%20the%20gioi%20lien%20hoan\nhac\nhac%20chao1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1.mp4"/><Relationship Id="rId7" Type="http://schemas.openxmlformats.org/officeDocument/2006/relationships/image" Target="../media/image10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9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E213E20-B46C-B2B3-3738-8E8081CB3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1" i="1" dirty="0" err="1">
                <a:solidFill>
                  <a:srgbClr val="0000CC"/>
                </a:solidFill>
              </a:rPr>
              <a:t>Thứ</a:t>
            </a:r>
            <a:r>
              <a:rPr lang="en-US" altLang="en-US" b="1" i="1" dirty="0">
                <a:solidFill>
                  <a:srgbClr val="0000CC"/>
                </a:solidFill>
              </a:rPr>
              <a:t> 2 </a:t>
            </a:r>
            <a:r>
              <a:rPr lang="en-US" altLang="en-US" b="1" i="1" dirty="0" err="1">
                <a:solidFill>
                  <a:srgbClr val="0000CC"/>
                </a:solidFill>
              </a:rPr>
              <a:t>ngày</a:t>
            </a:r>
            <a:r>
              <a:rPr lang="en-US" altLang="en-US" b="1" i="1" dirty="0">
                <a:solidFill>
                  <a:srgbClr val="0000CC"/>
                </a:solidFill>
              </a:rPr>
              <a:t> 27 </a:t>
            </a:r>
            <a:r>
              <a:rPr lang="en-US" altLang="en-US" b="1" i="1" dirty="0" err="1">
                <a:solidFill>
                  <a:srgbClr val="0000CC"/>
                </a:solidFill>
              </a:rPr>
              <a:t>tháng</a:t>
            </a:r>
            <a:r>
              <a:rPr lang="en-US" altLang="en-US" b="1" i="1" dirty="0">
                <a:solidFill>
                  <a:srgbClr val="0000CC"/>
                </a:solidFill>
              </a:rPr>
              <a:t> 3 </a:t>
            </a:r>
            <a:r>
              <a:rPr lang="en-US" altLang="en-US" b="1" i="1" dirty="0" err="1">
                <a:solidFill>
                  <a:srgbClr val="0000CC"/>
                </a:solidFill>
              </a:rPr>
              <a:t>năm</a:t>
            </a:r>
            <a:r>
              <a:rPr lang="en-US" altLang="en-US" b="1" i="1" dirty="0">
                <a:solidFill>
                  <a:srgbClr val="0000CC"/>
                </a:solidFill>
              </a:rPr>
              <a:t> 2023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1" dirty="0" err="1">
                <a:solidFill>
                  <a:schemeClr val="accent2"/>
                </a:solidFill>
              </a:rPr>
              <a:t>Âm</a:t>
            </a:r>
            <a:r>
              <a:rPr lang="en-US" altLang="en-US" b="1" dirty="0">
                <a:solidFill>
                  <a:schemeClr val="accent2"/>
                </a:solidFill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</a:rPr>
              <a:t>nhạc</a:t>
            </a:r>
            <a:endParaRPr lang="en-US" altLang="en-US" b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1" i="1" u="sng" dirty="0" err="1">
                <a:solidFill>
                  <a:srgbClr val="C00000"/>
                </a:solidFill>
              </a:rPr>
              <a:t>Tiết</a:t>
            </a:r>
            <a:r>
              <a:rPr lang="en-US" altLang="en-US" b="1" i="1" u="sng" dirty="0">
                <a:solidFill>
                  <a:srgbClr val="C00000"/>
                </a:solidFill>
              </a:rPr>
              <a:t> 28</a:t>
            </a:r>
            <a:r>
              <a:rPr lang="en-US" altLang="en-US" b="1" i="1" dirty="0">
                <a:solidFill>
                  <a:srgbClr val="C00000"/>
                </a:solidFill>
              </a:rPr>
              <a:t>: </a:t>
            </a:r>
            <a:r>
              <a:rPr lang="en-US" altLang="en-US" b="1" i="1" dirty="0" err="1">
                <a:solidFill>
                  <a:srgbClr val="C00000"/>
                </a:solidFill>
              </a:rPr>
              <a:t>Học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hát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bài</a:t>
            </a:r>
            <a:r>
              <a:rPr lang="en-US" altLang="en-US" b="1" i="1" dirty="0">
                <a:solidFill>
                  <a:srgbClr val="C00000"/>
                </a:solidFill>
              </a:rPr>
              <a:t>: 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1" i="1" dirty="0" err="1">
                <a:solidFill>
                  <a:srgbClr val="C00000"/>
                </a:solidFill>
              </a:rPr>
              <a:t>Thiếu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nhi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thế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giới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liên</a:t>
            </a:r>
            <a:r>
              <a:rPr lang="en-US" altLang="en-US" b="1" i="1" dirty="0">
                <a:solidFill>
                  <a:srgbClr val="C00000"/>
                </a:solidFill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</a:rPr>
              <a:t>hoan</a:t>
            </a:r>
            <a:r>
              <a:rPr lang="en-US" altLang="en-US" b="1" i="1" dirty="0">
                <a:solidFill>
                  <a:srgbClr val="C00000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1" i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sz="3600" b="1" u="sng" dirty="0">
              <a:solidFill>
                <a:srgbClr val="0000CC"/>
              </a:solidFill>
            </a:endParaRPr>
          </a:p>
        </p:txBody>
      </p:sp>
      <p:sp>
        <p:nvSpPr>
          <p:cNvPr id="3075" name="Slide Number Placeholder 2">
            <a:extLst>
              <a:ext uri="{FF2B5EF4-FFF2-40B4-BE49-F238E27FC236}">
                <a16:creationId xmlns:a16="http://schemas.microsoft.com/office/drawing/2014/main" id="{B17B748E-3990-C12C-0072-481A94E28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B9BFF930-8CFD-443D-B82B-FAFE3685396A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</a:t>
            </a:fld>
            <a:endParaRPr lang="en-US" altLang="zh-CN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tr">
            <a:extLst>
              <a:ext uri="{FF2B5EF4-FFF2-40B4-BE49-F238E27FC236}">
                <a16:creationId xmlns:a16="http://schemas.microsoft.com/office/drawing/2014/main" id="{F209F5D2-07F3-F3C5-BB11-82797F22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2860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83E71FB2-5D67-0372-CAFA-409D8CB9D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90600"/>
            <a:ext cx="586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 typeface="Times New Roman" panose="02020603050405020304" pitchFamily="18" charset="0"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4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4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F601AC0-AC7D-7A27-03DB-E5B047AE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30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7" descr="Picture2">
            <a:extLst>
              <a:ext uri="{FF2B5EF4-FFF2-40B4-BE49-F238E27FC236}">
                <a16:creationId xmlns:a16="http://schemas.microsoft.com/office/drawing/2014/main" id="{EADD9A63-856D-DB91-EFFF-6D7E2213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 descr="Picture2">
            <a:extLst>
              <a:ext uri="{FF2B5EF4-FFF2-40B4-BE49-F238E27FC236}">
                <a16:creationId xmlns:a16="http://schemas.microsoft.com/office/drawing/2014/main" id="{B8B0AEDA-C7C8-4636-8B4F-15B85139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9048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0" descr="2">
            <a:extLst>
              <a:ext uri="{FF2B5EF4-FFF2-40B4-BE49-F238E27FC236}">
                <a16:creationId xmlns:a16="http://schemas.microsoft.com/office/drawing/2014/main" id="{C1B8C493-F966-4851-831D-F9783239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0" descr="2">
            <a:extLst>
              <a:ext uri="{FF2B5EF4-FFF2-40B4-BE49-F238E27FC236}">
                <a16:creationId xmlns:a16="http://schemas.microsoft.com/office/drawing/2014/main" id="{17DAB128-9E24-F236-30CD-60765C7A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7" descr="Picture2">
            <a:extLst>
              <a:ext uri="{FF2B5EF4-FFF2-40B4-BE49-F238E27FC236}">
                <a16:creationId xmlns:a16="http://schemas.microsoft.com/office/drawing/2014/main" id="{ED015274-E919-6258-40CC-DD25FA65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1B4E3D-30E3-0FD4-B27C-276A84E4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9" name="Slide Number Placeholder 2">
            <a:extLst>
              <a:ext uri="{FF2B5EF4-FFF2-40B4-BE49-F238E27FC236}">
                <a16:creationId xmlns:a16="http://schemas.microsoft.com/office/drawing/2014/main" id="{8D84EB7F-455C-61F3-C3C6-D75E3F0743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EF335855-9FEE-497F-95CF-805D4F308E20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10</a:t>
            </a:fld>
            <a:endParaRPr lang="en-US" altLang="zh-CN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tr">
            <a:extLst>
              <a:ext uri="{FF2B5EF4-FFF2-40B4-BE49-F238E27FC236}">
                <a16:creationId xmlns:a16="http://schemas.microsoft.com/office/drawing/2014/main" id="{6FA40116-5803-D381-6158-EB9F6A0F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E46113BF-09AF-CB8F-99C9-A5C757115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762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3600">
                <a:solidFill>
                  <a:srgbClr val="3333CC"/>
                </a:solidFill>
                <a:latin typeface=".VnTime"/>
              </a:rPr>
              <a:t>Học hát câu 3 và 4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62F5911-D2E0-3798-0445-11A44D41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620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78C51725-9F61-6D1A-6947-F2FDD738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807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7" descr="Picture2">
            <a:extLst>
              <a:ext uri="{FF2B5EF4-FFF2-40B4-BE49-F238E27FC236}">
                <a16:creationId xmlns:a16="http://schemas.microsoft.com/office/drawing/2014/main" id="{E4CF43C4-8A2B-9CD1-2DF1-88309E46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" descr="Picture2">
            <a:extLst>
              <a:ext uri="{FF2B5EF4-FFF2-40B4-BE49-F238E27FC236}">
                <a16:creationId xmlns:a16="http://schemas.microsoft.com/office/drawing/2014/main" id="{1039FE69-EC99-D07B-F866-9ACC6D2F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19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Picture2">
            <a:extLst>
              <a:ext uri="{FF2B5EF4-FFF2-40B4-BE49-F238E27FC236}">
                <a16:creationId xmlns:a16="http://schemas.microsoft.com/office/drawing/2014/main" id="{ECB04635-D7E1-8ECA-8AA6-86203B5A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Picture2">
            <a:extLst>
              <a:ext uri="{FF2B5EF4-FFF2-40B4-BE49-F238E27FC236}">
                <a16:creationId xmlns:a16="http://schemas.microsoft.com/office/drawing/2014/main" id="{2EF59F6E-EE82-EDB3-E88E-FAD5E1FF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90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26B93-B2F5-3A8F-E368-F4564054B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323" name="Slide Number Placeholder 2">
            <a:extLst>
              <a:ext uri="{FF2B5EF4-FFF2-40B4-BE49-F238E27FC236}">
                <a16:creationId xmlns:a16="http://schemas.microsoft.com/office/drawing/2014/main" id="{2010FB1B-7C2A-F527-3AF4-1A3B35585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2949D725-213E-41B4-95B3-1C7D527EA49D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11</a:t>
            </a:fld>
            <a:endParaRPr lang="en-US" altLang="zh-CN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tr">
            <a:extLst>
              <a:ext uri="{FF2B5EF4-FFF2-40B4-BE49-F238E27FC236}">
                <a16:creationId xmlns:a16="http://schemas.microsoft.com/office/drawing/2014/main" id="{8166F84C-E535-FA36-9A1F-51742F8F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49724A87-FCC9-89E0-C867-A26C1F95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906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5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48B5269B-8E0A-0529-3E34-6929E1E5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38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1" name="Object 6">
            <a:extLst>
              <a:ext uri="{FF2B5EF4-FFF2-40B4-BE49-F238E27FC236}">
                <a16:creationId xmlns:a16="http://schemas.microsoft.com/office/drawing/2014/main" id="{82234DD9-4C85-15A1-B904-8AE199236532}"/>
              </a:ext>
            </a:extLst>
          </p:cNvPr>
          <p:cNvGraphicFramePr>
            <a:graphicFrameLocks/>
          </p:cNvGraphicFramePr>
          <p:nvPr/>
        </p:nvGraphicFramePr>
        <p:xfrm>
          <a:off x="6858000" y="4572000"/>
          <a:ext cx="1828800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5" imgW="1999793" imgH="1831543" progId="">
                  <p:embed/>
                </p:oleObj>
              </mc:Choice>
              <mc:Fallback>
                <p:oleObj r:id="rId5" imgW="1999793" imgH="1831543" progId="">
                  <p:embed/>
                  <p:pic>
                    <p:nvPicPr>
                      <p:cNvPr id="14341" name="Object 6">
                        <a:extLst>
                          <a:ext uri="{FF2B5EF4-FFF2-40B4-BE49-F238E27FC236}">
                            <a16:creationId xmlns:a16="http://schemas.microsoft.com/office/drawing/2014/main" id="{82234DD9-4C85-15A1-B904-8AE19923653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572000"/>
                        <a:ext cx="1828800" cy="129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2" name="Picture 17" descr="Picture2">
            <a:extLst>
              <a:ext uri="{FF2B5EF4-FFF2-40B4-BE49-F238E27FC236}">
                <a16:creationId xmlns:a16="http://schemas.microsoft.com/office/drawing/2014/main" id="{EC38A51D-3E23-C16D-D368-FD84167A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D026C8-16AE-D483-627D-F56B05CD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4" name="Slide Number Placeholder 2">
            <a:extLst>
              <a:ext uri="{FF2B5EF4-FFF2-40B4-BE49-F238E27FC236}">
                <a16:creationId xmlns:a16="http://schemas.microsoft.com/office/drawing/2014/main" id="{DFD64E61-3566-442E-8942-D75538251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7D548329-73BF-44BB-B1F8-E5C92BE9F2DD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12</a:t>
            </a:fld>
            <a:endParaRPr lang="en-US" altLang="zh-CN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tr">
            <a:extLst>
              <a:ext uri="{FF2B5EF4-FFF2-40B4-BE49-F238E27FC236}">
                <a16:creationId xmlns:a16="http://schemas.microsoft.com/office/drawing/2014/main" id="{39B7EECE-F81F-2611-0CF1-054F1105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55600"/>
            <a:ext cx="10591800" cy="72136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9EF6E305-436A-241C-5520-CFA2248A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6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301C0E1-FD65-FA75-AC69-862C8175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610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E:\images (2).jpg">
            <a:extLst>
              <a:ext uri="{FF2B5EF4-FFF2-40B4-BE49-F238E27FC236}">
                <a16:creationId xmlns:a16="http://schemas.microsoft.com/office/drawing/2014/main" id="{B23B52A1-D86E-D536-FA50-57490481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886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E:\images (2).jpg">
            <a:extLst>
              <a:ext uri="{FF2B5EF4-FFF2-40B4-BE49-F238E27FC236}">
                <a16:creationId xmlns:a16="http://schemas.microsoft.com/office/drawing/2014/main" id="{1861B25A-49BF-CE4E-5301-18905C4A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388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 descr="Picture2">
            <a:extLst>
              <a:ext uri="{FF2B5EF4-FFF2-40B4-BE49-F238E27FC236}">
                <a16:creationId xmlns:a16="http://schemas.microsoft.com/office/drawing/2014/main" id="{8FE6121D-E5D9-40A0-5FA0-9EA18560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 descr="Picture2">
            <a:extLst>
              <a:ext uri="{FF2B5EF4-FFF2-40B4-BE49-F238E27FC236}">
                <a16:creationId xmlns:a16="http://schemas.microsoft.com/office/drawing/2014/main" id="{5742C04A-B95A-42ED-C35C-85561063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858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Picture2">
            <a:extLst>
              <a:ext uri="{FF2B5EF4-FFF2-40B4-BE49-F238E27FC236}">
                <a16:creationId xmlns:a16="http://schemas.microsoft.com/office/drawing/2014/main" id="{599901D4-9250-A6EA-B8C8-DCB55A30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69939">
            <a:off x="198438" y="429895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FDE220-3817-0022-A2F7-6A5F942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71" name="Slide Number Placeholder 2">
            <a:extLst>
              <a:ext uri="{FF2B5EF4-FFF2-40B4-BE49-F238E27FC236}">
                <a16:creationId xmlns:a16="http://schemas.microsoft.com/office/drawing/2014/main" id="{0E9497D8-A58B-68E4-81C4-FB1FCF53E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62FEC181-88DE-4960-BEFF-04ABABAD1F87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13</a:t>
            </a:fld>
            <a:endParaRPr lang="en-US" altLang="zh-CN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F717E594-592D-61B5-5DB8-2A0AAF7C23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16387" name="Picture 2" descr="rtr">
            <a:extLst>
              <a:ext uri="{FF2B5EF4-FFF2-40B4-BE49-F238E27FC236}">
                <a16:creationId xmlns:a16="http://schemas.microsoft.com/office/drawing/2014/main" id="{100C246F-F582-F983-94A8-25DC2228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3">
            <a:extLst>
              <a:ext uri="{FF2B5EF4-FFF2-40B4-BE49-F238E27FC236}">
                <a16:creationId xmlns:a16="http://schemas.microsoft.com/office/drawing/2014/main" id="{2AB840A5-6B0A-1446-8B24-503E5C3B9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762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3600">
                <a:solidFill>
                  <a:srgbClr val="3333CC"/>
                </a:solidFill>
                <a:latin typeface=".VnTime"/>
              </a:rPr>
              <a:t>Học hát câu 5 và 6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37362BBB-C3A9-624C-8869-B74A61D9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792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7" descr="Picture2">
            <a:extLst>
              <a:ext uri="{FF2B5EF4-FFF2-40B4-BE49-F238E27FC236}">
                <a16:creationId xmlns:a16="http://schemas.microsoft.com/office/drawing/2014/main" id="{BAF87B91-5188-2A6D-2619-3131BBDDB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7" descr="Picture2">
            <a:extLst>
              <a:ext uri="{FF2B5EF4-FFF2-40B4-BE49-F238E27FC236}">
                <a16:creationId xmlns:a16="http://schemas.microsoft.com/office/drawing/2014/main" id="{3F734288-536A-C4F3-78BF-CEB2FAB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7" descr="Picture2">
            <a:extLst>
              <a:ext uri="{FF2B5EF4-FFF2-40B4-BE49-F238E27FC236}">
                <a16:creationId xmlns:a16="http://schemas.microsoft.com/office/drawing/2014/main" id="{9DB2204C-CA40-821B-FF70-8D4120A46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283075"/>
            <a:ext cx="1524000" cy="1524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C127B9-7D93-0FD7-9731-AECA2C9C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94" name="Slide Number Placeholder 2">
            <a:extLst>
              <a:ext uri="{FF2B5EF4-FFF2-40B4-BE49-F238E27FC236}">
                <a16:creationId xmlns:a16="http://schemas.microsoft.com/office/drawing/2014/main" id="{2A286BD6-2368-4C06-D9C1-F84C57959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5AE7E891-71C5-441A-A662-41E30E00CFBE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14</a:t>
            </a:fld>
            <a:endParaRPr lang="en-US" altLang="zh-CN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tr">
            <a:extLst>
              <a:ext uri="{FF2B5EF4-FFF2-40B4-BE49-F238E27FC236}">
                <a16:creationId xmlns:a16="http://schemas.microsoft.com/office/drawing/2014/main" id="{A971C6EA-0241-E97B-0B3B-663C7232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55600"/>
            <a:ext cx="10820400" cy="72136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08EFCBA2-F1FA-1816-985D-B3A7BB24E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7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5F6FA36-6A38-1820-B6F1-63F0F7FB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610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7" descr="Picture2">
            <a:extLst>
              <a:ext uri="{FF2B5EF4-FFF2-40B4-BE49-F238E27FC236}">
                <a16:creationId xmlns:a16="http://schemas.microsoft.com/office/drawing/2014/main" id="{240A76A4-91F3-34A5-3329-16442DF5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7" descr="Picture2">
            <a:extLst>
              <a:ext uri="{FF2B5EF4-FFF2-40B4-BE49-F238E27FC236}">
                <a16:creationId xmlns:a16="http://schemas.microsoft.com/office/drawing/2014/main" id="{BE7B827E-0642-E493-73D9-5B9C78E2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720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>
            <a:extLst>
              <a:ext uri="{FF2B5EF4-FFF2-40B4-BE49-F238E27FC236}">
                <a16:creationId xmlns:a16="http://schemas.microsoft.com/office/drawing/2014/main" id="{71D85B3B-F367-E6FD-16C7-D5E765F0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637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7" descr="Picture2">
            <a:extLst>
              <a:ext uri="{FF2B5EF4-FFF2-40B4-BE49-F238E27FC236}">
                <a16:creationId xmlns:a16="http://schemas.microsoft.com/office/drawing/2014/main" id="{13A9829E-A910-AD09-DCE3-43640DCA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7" descr="Picture2">
            <a:extLst>
              <a:ext uri="{FF2B5EF4-FFF2-40B4-BE49-F238E27FC236}">
                <a16:creationId xmlns:a16="http://schemas.microsoft.com/office/drawing/2014/main" id="{086B7B62-8C01-9619-97E3-BB6DDC3C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1679">
            <a:off x="8035925" y="938213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B3C595-4957-749B-E461-825AF91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9" name="Slide Number Placeholder 2">
            <a:extLst>
              <a:ext uri="{FF2B5EF4-FFF2-40B4-BE49-F238E27FC236}">
                <a16:creationId xmlns:a16="http://schemas.microsoft.com/office/drawing/2014/main" id="{6CBF0B74-4589-BE26-C2D8-59029A195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CC8BA25A-93CE-4DCF-A55E-D7F0BC13B081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15</a:t>
            </a:fld>
            <a:endParaRPr lang="en-US" altLang="zh-CN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tr">
            <a:extLst>
              <a:ext uri="{FF2B5EF4-FFF2-40B4-BE49-F238E27FC236}">
                <a16:creationId xmlns:a16="http://schemas.microsoft.com/office/drawing/2014/main" id="{1DF4D2D6-AF36-F06A-F0C8-3CF9E602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55600"/>
            <a:ext cx="10820400" cy="72136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0663CEDD-A6A8-1544-DE7C-C576BB9A5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8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30716B13-3A75-6327-708D-5B0DA43B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853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Picture2">
            <a:extLst>
              <a:ext uri="{FF2B5EF4-FFF2-40B4-BE49-F238E27FC236}">
                <a16:creationId xmlns:a16="http://schemas.microsoft.com/office/drawing/2014/main" id="{CB275026-E8C2-1DAF-F3FB-E46DF5DA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9600"/>
            <a:ext cx="1219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>
            <a:extLst>
              <a:ext uri="{FF2B5EF4-FFF2-40B4-BE49-F238E27FC236}">
                <a16:creationId xmlns:a16="http://schemas.microsoft.com/office/drawing/2014/main" id="{C845601C-1774-BBF6-A6D1-41F60BA7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800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 descr="Picture2">
            <a:extLst>
              <a:ext uri="{FF2B5EF4-FFF2-40B4-BE49-F238E27FC236}">
                <a16:creationId xmlns:a16="http://schemas.microsoft.com/office/drawing/2014/main" id="{AC86BD6A-C2AC-C350-27A2-D166452BB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Picture2">
            <a:extLst>
              <a:ext uri="{FF2B5EF4-FFF2-40B4-BE49-F238E27FC236}">
                <a16:creationId xmlns:a16="http://schemas.microsoft.com/office/drawing/2014/main" id="{B0659CE1-4743-3DCF-EF2A-403B5AB2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7" descr="Picture2">
            <a:extLst>
              <a:ext uri="{FF2B5EF4-FFF2-40B4-BE49-F238E27FC236}">
                <a16:creationId xmlns:a16="http://schemas.microsoft.com/office/drawing/2014/main" id="{11D136CC-4F8E-C8FE-651E-0A34835B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6482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34287-6B1C-8FF4-83D6-281B6005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43" name="Slide Number Placeholder 2">
            <a:extLst>
              <a:ext uri="{FF2B5EF4-FFF2-40B4-BE49-F238E27FC236}">
                <a16:creationId xmlns:a16="http://schemas.microsoft.com/office/drawing/2014/main" id="{D42E4A29-315F-0706-C5E3-9C70D2567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349D55F4-AEBE-47BE-B43C-4695E6CEC41E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16</a:t>
            </a:fld>
            <a:endParaRPr lang="en-US" altLang="zh-CN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2F4EB3-7F71-F873-2173-69DE792C3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19459" name="Picture 2" descr="rtr">
            <a:extLst>
              <a:ext uri="{FF2B5EF4-FFF2-40B4-BE49-F238E27FC236}">
                <a16:creationId xmlns:a16="http://schemas.microsoft.com/office/drawing/2014/main" id="{41BCF429-7FDB-A4A0-1DF5-499BC116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>
            <a:extLst>
              <a:ext uri="{FF2B5EF4-FFF2-40B4-BE49-F238E27FC236}">
                <a16:creationId xmlns:a16="http://schemas.microsoft.com/office/drawing/2014/main" id="{00557653-C0D9-E9EB-4508-9660B65D1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62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3600">
                <a:solidFill>
                  <a:srgbClr val="3333CC"/>
                </a:solidFill>
                <a:latin typeface=".VnTime"/>
              </a:rPr>
              <a:t>Học hát câu 7 và 8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6CB2578D-C346-2D41-DDBB-B08CC7E52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15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Picture2">
            <a:extLst>
              <a:ext uri="{FF2B5EF4-FFF2-40B4-BE49-F238E27FC236}">
                <a16:creationId xmlns:a16="http://schemas.microsoft.com/office/drawing/2014/main" id="{3E8E8A6D-28B4-344F-00C0-EF0D24F6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06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8" descr="Picture2">
            <a:extLst>
              <a:ext uri="{FF2B5EF4-FFF2-40B4-BE49-F238E27FC236}">
                <a16:creationId xmlns:a16="http://schemas.microsoft.com/office/drawing/2014/main" id="{2922BC9C-5AAD-C0E9-B7E0-DFAA44B5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906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8" descr="Picture2">
            <a:extLst>
              <a:ext uri="{FF2B5EF4-FFF2-40B4-BE49-F238E27FC236}">
                <a16:creationId xmlns:a16="http://schemas.microsoft.com/office/drawing/2014/main" id="{00D5AFE1-882F-0082-E0CF-145B50CE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5885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>
            <a:extLst>
              <a:ext uri="{FF2B5EF4-FFF2-40B4-BE49-F238E27FC236}">
                <a16:creationId xmlns:a16="http://schemas.microsoft.com/office/drawing/2014/main" id="{0F4010B0-5674-9009-0EB9-548036D6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7" descr="Picture2">
            <a:extLst>
              <a:ext uri="{FF2B5EF4-FFF2-40B4-BE49-F238E27FC236}">
                <a16:creationId xmlns:a16="http://schemas.microsoft.com/office/drawing/2014/main" id="{84FB464E-F969-FA62-95B9-31080C7B8D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980000">
            <a:off x="7288213" y="4179888"/>
            <a:ext cx="1524000" cy="1524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AB437-8DFF-11B3-95D4-5072EEB5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8" name="Slide Number Placeholder 2">
            <a:extLst>
              <a:ext uri="{FF2B5EF4-FFF2-40B4-BE49-F238E27FC236}">
                <a16:creationId xmlns:a16="http://schemas.microsoft.com/office/drawing/2014/main" id="{9FFBC67D-410B-520F-4146-C185317BB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8EA27C1A-F443-4B23-BCEA-DEF0F368B449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17</a:t>
            </a:fld>
            <a:endParaRPr lang="en-US" altLang="zh-CN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1">
            <a:extLst>
              <a:ext uri="{FF2B5EF4-FFF2-40B4-BE49-F238E27FC236}">
                <a16:creationId xmlns:a16="http://schemas.microsoft.com/office/drawing/2014/main" id="{DF1367CD-667D-F9AC-60DC-35020E3C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7" name="Slide Number Placeholder 2">
            <a:extLst>
              <a:ext uri="{FF2B5EF4-FFF2-40B4-BE49-F238E27FC236}">
                <a16:creationId xmlns:a16="http://schemas.microsoft.com/office/drawing/2014/main" id="{7760684B-BC16-FF7B-5732-F8E7F863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93F1E472-486C-4E4D-98F2-02FED429FC7D}" type="slidenum">
              <a:rPr lang="en-US" altLang="zh-CN" sz="1400">
                <a:solidFill>
                  <a:srgbClr val="000000"/>
                </a:solidFill>
              </a:rPr>
              <a:pPr/>
              <a:t>18</a:t>
            </a:fld>
            <a:endParaRPr lang="en-US" altLang="zh-CN" sz="1400">
              <a:solidFill>
                <a:srgbClr val="000000"/>
              </a:solidFill>
            </a:endParaRPr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7B26BDA3-ABEF-DE3D-0F55-9CD07291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2">
            <a:extLst>
              <a:ext uri="{FF2B5EF4-FFF2-40B4-BE49-F238E27FC236}">
                <a16:creationId xmlns:a16="http://schemas.microsoft.com/office/drawing/2014/main" id="{21778EED-3FE6-D127-C7C0-2CE82323C8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04800"/>
            <a:ext cx="59150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Thiếu nhi thế giới liên hoan</a:t>
            </a:r>
          </a:p>
        </p:txBody>
      </p:sp>
      <p:sp>
        <p:nvSpPr>
          <p:cNvPr id="21510" name="Text Box 3">
            <a:extLst>
              <a:ext uri="{FF2B5EF4-FFF2-40B4-BE49-F238E27FC236}">
                <a16:creationId xmlns:a16="http://schemas.microsoft.com/office/drawing/2014/main" id="{7F042FE0-ABDF-C659-93F2-53531F0D5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90678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rgbClr val="FF0000"/>
                </a:solidFill>
              </a:rPr>
              <a:t>                 Chia câu:  lời 1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 u="sng"/>
              <a:t>Đoạn 1</a:t>
            </a:r>
            <a:r>
              <a:rPr lang="en-US" altLang="vi-VN" sz="2800" b="1" i="1"/>
              <a:t>: 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	 </a:t>
            </a:r>
            <a:r>
              <a:rPr lang="en-US" altLang="vi-VN" sz="2800" b="1" i="1">
                <a:solidFill>
                  <a:srgbClr val="FF0000"/>
                </a:solidFill>
              </a:rPr>
              <a:t>1.</a:t>
            </a:r>
            <a:r>
              <a:rPr lang="en-US" altLang="vi-VN" sz="2800" b="1" i="1"/>
              <a:t> Ngàn dặm xa, khôn ngăn anh em kết đoàn.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2.</a:t>
            </a:r>
            <a:r>
              <a:rPr lang="en-US" altLang="vi-VN" sz="2800" b="1" i="1"/>
              <a:t> Biên giới sâu, khôn ngăn mối dây thân tình.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3. </a:t>
            </a:r>
            <a:r>
              <a:rPr lang="en-US" altLang="vi-VN" sz="2800" b="1" i="1"/>
              <a:t>Loài giặc kia, khôn ngăn tình yêu chứa chan,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4.</a:t>
            </a:r>
            <a:r>
              <a:rPr lang="en-US" altLang="vi-VN" sz="2800" b="1" i="1"/>
              <a:t> Của đoàn thiếu nhi  hằng mong yên vui thái bình.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Đoạn 2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	 </a:t>
            </a:r>
            <a:r>
              <a:rPr lang="en-US" altLang="vi-VN" sz="2800" b="1" i="1">
                <a:solidFill>
                  <a:srgbClr val="FF0000"/>
                </a:solidFill>
              </a:rPr>
              <a:t>5.</a:t>
            </a:r>
            <a:r>
              <a:rPr lang="en-US" altLang="vi-VN" sz="2800" b="1" i="1"/>
              <a:t> Vui liên hoan  thiếu nhi thế giới.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6. </a:t>
            </a:r>
            <a:r>
              <a:rPr lang="en-US" altLang="vi-VN" sz="2800" b="1" i="1"/>
              <a:t>Ta ca hát vang lên niềm vui.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7. </a:t>
            </a:r>
            <a:r>
              <a:rPr lang="en-US" altLang="vi-VN" sz="2800" b="1" i="1"/>
              <a:t>Ca vang lên vang lên tay nắm tay qua biển núi.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8.</a:t>
            </a:r>
            <a:r>
              <a:rPr lang="en-US" altLang="vi-VN" sz="2800" b="1" i="1"/>
              <a:t> Trông tươi lai tươi sáng tiến lên theo nhịp đời.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/>
              <a:t>             Vang khúc ca yêu đời.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400" b="1" i="1">
                <a:latin typeface="Arial" panose="020B0604020202020204" pitchFamily="34" charset="0"/>
              </a:rPr>
              <a:t>               </a:t>
            </a:r>
          </a:p>
        </p:txBody>
      </p:sp>
      <p:sp>
        <p:nvSpPr>
          <p:cNvPr id="21511" name="Text Box 4">
            <a:extLst>
              <a:ext uri="{FF2B5EF4-FFF2-40B4-BE49-F238E27FC236}">
                <a16:creationId xmlns:a16="http://schemas.microsoft.com/office/drawing/2014/main" id="{154A049E-CE0C-E8B0-55E1-2A862B7B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838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400" b="1" i="1">
                <a:solidFill>
                  <a:srgbClr val="000099"/>
                </a:solidFill>
                <a:latin typeface="Arial" panose="020B0604020202020204" pitchFamily="34" charset="0"/>
              </a:rPr>
              <a:t>Nhạc và lời: Lưu Hữu Phước</a:t>
            </a:r>
            <a:r>
              <a:rPr lang="en-US" altLang="vi-VN" sz="2400" b="1" i="1">
                <a:latin typeface="Arial" panose="020B0604020202020204" pitchFamily="34" charset="0"/>
              </a:rPr>
              <a:t>               </a:t>
            </a:r>
          </a:p>
        </p:txBody>
      </p:sp>
      <p:sp>
        <p:nvSpPr>
          <p:cNvPr id="21512" name="Slide Number Placeholder 2">
            <a:extLst>
              <a:ext uri="{FF2B5EF4-FFF2-40B4-BE49-F238E27FC236}">
                <a16:creationId xmlns:a16="http://schemas.microsoft.com/office/drawing/2014/main" id="{9AFEB492-D2C2-5B46-8813-7181E616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00800"/>
            <a:ext cx="19034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CA8A36CA-8BE5-4E15-BECF-72039D82174B}" type="slidenum">
              <a:rPr lang="en-US" altLang="zh-CN" sz="1400"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18</a:t>
            </a:fld>
            <a:endParaRPr lang="en-US" altLang="zh-CN" sz="1400"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E8431240-80D7-44AD-6D1D-8BF1C498E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409825"/>
            <a:ext cx="4953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800" b="1" i="1">
                <a:solidFill>
                  <a:schemeClr val="bg1"/>
                </a:solidFill>
              </a:rPr>
              <a:t>     </a:t>
            </a:r>
            <a:endParaRPr lang="en-US" altLang="vi-VN" sz="2800" b="1" i="1">
              <a:solidFill>
                <a:srgbClr val="0000FF"/>
              </a:solidFill>
            </a:endParaRP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5B743415-A1D4-7698-C03B-AD0A5D4B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B365F2-A6A6-0401-1ADC-05C649F8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33" name="Slide Number Placeholder 2">
            <a:extLst>
              <a:ext uri="{FF2B5EF4-FFF2-40B4-BE49-F238E27FC236}">
                <a16:creationId xmlns:a16="http://schemas.microsoft.com/office/drawing/2014/main" id="{F8BD9A65-E696-4833-41CB-9FC3186BD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8E070E2-D9C2-4390-9F45-8C5CAE4FDBCB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19</a:t>
            </a:fld>
            <a:endParaRPr lang="en-US" altLang="zh-CN" sz="1400"/>
          </a:p>
        </p:txBody>
      </p:sp>
      <p:pic>
        <p:nvPicPr>
          <p:cNvPr id="4" name="Thiếu-nhi-thế-giới-liên-hoan-Karaoke.-Âm-nhac-lớp-4SGK.">
            <a:hlinkClick r:id="" action="ppaction://media"/>
            <a:extLst>
              <a:ext uri="{FF2B5EF4-FFF2-40B4-BE49-F238E27FC236}">
                <a16:creationId xmlns:a16="http://schemas.microsoft.com/office/drawing/2014/main" id="{36BB32C6-6FB6-3652-F7F4-F7BF9CB2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Picture2">
            <a:extLst>
              <a:ext uri="{FF2B5EF4-FFF2-40B4-BE49-F238E27FC236}">
                <a16:creationId xmlns:a16="http://schemas.microsoft.com/office/drawing/2014/main" id="{A6DB601E-F2BC-AEE8-5B32-1779BB4F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8" descr="Picture2">
            <a:extLst>
              <a:ext uri="{FF2B5EF4-FFF2-40B4-BE49-F238E27FC236}">
                <a16:creationId xmlns:a16="http://schemas.microsoft.com/office/drawing/2014/main" id="{5383FFEC-4D5E-2D18-C556-10141667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9" descr="Picture2">
            <a:extLst>
              <a:ext uri="{FF2B5EF4-FFF2-40B4-BE49-F238E27FC236}">
                <a16:creationId xmlns:a16="http://schemas.microsoft.com/office/drawing/2014/main" id="{DA636123-247C-0259-173C-CB01B4D0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0" descr="Picture2">
            <a:extLst>
              <a:ext uri="{FF2B5EF4-FFF2-40B4-BE49-F238E27FC236}">
                <a16:creationId xmlns:a16="http://schemas.microsoft.com/office/drawing/2014/main" id="{B299B0B5-E89D-5365-6BC9-7161A848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 descr="D:\New folder\bo cau hoabinh.jpg">
            <a:extLst>
              <a:ext uri="{FF2B5EF4-FFF2-40B4-BE49-F238E27FC236}">
                <a16:creationId xmlns:a16="http://schemas.microsoft.com/office/drawing/2014/main" id="{DFBAD326-59FF-2213-99F3-2E424EB0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96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1DB03A-8564-834E-EF78-37E791E0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4" name="Slide Number Placeholder 2">
            <a:extLst>
              <a:ext uri="{FF2B5EF4-FFF2-40B4-BE49-F238E27FC236}">
                <a16:creationId xmlns:a16="http://schemas.microsoft.com/office/drawing/2014/main" id="{10CF6171-3E70-C24C-F24E-443680AB43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A283455C-A668-436C-A9EC-622DD0D2B197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</a:t>
            </a:fld>
            <a:endParaRPr lang="en-US" altLang="zh-CN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E3A6D72-E947-5B77-B5F0-3DE0D30D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72050" name="Text Box 18">
            <a:extLst>
              <a:ext uri="{FF2B5EF4-FFF2-40B4-BE49-F238E27FC236}">
                <a16:creationId xmlns:a16="http://schemas.microsoft.com/office/drawing/2014/main" id="{DAB74E48-D762-F5D2-CC05-73303690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2438400" cy="838200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5400" b="1">
                <a:solidFill>
                  <a:srgbClr val="FF0000"/>
                </a:solidFill>
              </a:rPr>
              <a:t>Dặn dò</a:t>
            </a:r>
            <a:endParaRPr lang="en-US" altLang="vi-VN" sz="5400" b="1">
              <a:solidFill>
                <a:srgbClr val="FF0000"/>
              </a:solidFill>
              <a:latin typeface=".VnMysticalH"/>
            </a:endParaRPr>
          </a:p>
        </p:txBody>
      </p:sp>
      <p:pic>
        <p:nvPicPr>
          <p:cNvPr id="172051" name="Picture 19" descr="BACK036">
            <a:extLst>
              <a:ext uri="{FF2B5EF4-FFF2-40B4-BE49-F238E27FC236}">
                <a16:creationId xmlns:a16="http://schemas.microsoft.com/office/drawing/2014/main" id="{8E0AB916-5EED-6F84-F6C2-E8F8EE2A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964">
            <a:off x="2608263" y="385763"/>
            <a:ext cx="55626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2" name="Text Box 20">
            <a:extLst>
              <a:ext uri="{FF2B5EF4-FFF2-40B4-BE49-F238E27FC236}">
                <a16:creationId xmlns:a16="http://schemas.microsoft.com/office/drawing/2014/main" id="{4F1AA508-531B-D83D-CFA9-D60044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14400"/>
            <a:ext cx="3478213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Times New Roman" panose="02020603050405020304" pitchFamily="18" charset="0"/>
              <a:buNone/>
            </a:pPr>
            <a:r>
              <a:rPr lang="en-US" altLang="vi-VN">
                <a:solidFill>
                  <a:schemeClr val="tx1"/>
                </a:solidFill>
              </a:rPr>
              <a:t>-Học thuộc lời 1 bài hát.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Times New Roman" panose="02020603050405020304" pitchFamily="18" charset="0"/>
              <a:buNone/>
            </a:pPr>
            <a:r>
              <a:rPr lang="en-US" altLang="vi-VN">
                <a:solidFill>
                  <a:schemeClr val="tx1"/>
                </a:solidFill>
              </a:rPr>
              <a:t>- Xem trước lời 2 và tìm 1 vài động tác vận động minh họa cho bài hát “Thiếu nhi thế giới liên hoan”.</a:t>
            </a:r>
          </a:p>
        </p:txBody>
      </p:sp>
      <p:pic>
        <p:nvPicPr>
          <p:cNvPr id="23558" name="Picture 2" descr="E:\images (1).jpg">
            <a:extLst>
              <a:ext uri="{FF2B5EF4-FFF2-40B4-BE49-F238E27FC236}">
                <a16:creationId xmlns:a16="http://schemas.microsoft.com/office/drawing/2014/main" id="{2D748416-84AF-67E9-7A4E-6CAD5CD1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27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8" descr="Picture2">
            <a:extLst>
              <a:ext uri="{FF2B5EF4-FFF2-40B4-BE49-F238E27FC236}">
                <a16:creationId xmlns:a16="http://schemas.microsoft.com/office/drawing/2014/main" id="{E351B212-A7F4-2A95-9027-E57340FF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222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8" descr="Picture2">
            <a:extLst>
              <a:ext uri="{FF2B5EF4-FFF2-40B4-BE49-F238E27FC236}">
                <a16:creationId xmlns:a16="http://schemas.microsoft.com/office/drawing/2014/main" id="{17AC1979-17E0-28AE-F8E9-30247A6D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99486">
            <a:off x="7016750" y="-3175"/>
            <a:ext cx="206851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7" descr="Picture2">
            <a:extLst>
              <a:ext uri="{FF2B5EF4-FFF2-40B4-BE49-F238E27FC236}">
                <a16:creationId xmlns:a16="http://schemas.microsoft.com/office/drawing/2014/main" id="{55F55B17-6F8A-7866-8DC8-3CA3B98341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0000">
            <a:off x="7286625" y="5314950"/>
            <a:ext cx="1820863" cy="1639888"/>
          </a:xfrm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4A9AEFFF-AF49-2EB1-13AE-A4D37B3CF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237163"/>
            <a:ext cx="3609975" cy="368300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000" b="1">
                <a:solidFill>
                  <a:srgbClr val="FF0000"/>
                </a:solidFill>
                <a:latin typeface=".VnMysticalH"/>
              </a:rPr>
              <a:t>xin chào và hẹn gặp lại</a:t>
            </a:r>
          </a:p>
        </p:txBody>
      </p:sp>
      <p:pic>
        <p:nvPicPr>
          <p:cNvPr id="12" name="nhac chao1.mp3">
            <a:hlinkClick r:id="" action="ppaction://media"/>
            <a:extLst>
              <a:ext uri="{FF2B5EF4-FFF2-40B4-BE49-F238E27FC236}">
                <a16:creationId xmlns:a16="http://schemas.microsoft.com/office/drawing/2014/main" id="{54D6F554-637B-3407-F4A7-E30CE2D6DBC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FD313-3FF7-6F72-E42C-B77BF932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65" name="Slide Number Placeholder 2">
            <a:extLst>
              <a:ext uri="{FF2B5EF4-FFF2-40B4-BE49-F238E27FC236}">
                <a16:creationId xmlns:a16="http://schemas.microsoft.com/office/drawing/2014/main" id="{EB80E7E4-4993-5421-9A58-63C80FFB0B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BBC9926-F83A-4909-A597-B0F28BE36B02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20</a:t>
            </a:fld>
            <a:endParaRPr lang="en-US" altLang="zh-CN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8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2050" grpId="0" bldLvl="0" animBg="1"/>
      <p:bldP spid="172052" grpId="0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57385AC6-D2CF-B20D-3E3E-20FFD8F74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0668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vi-VN" altLang="vi-VN" sz="2400" b="1">
              <a:solidFill>
                <a:srgbClr val="FF3300"/>
              </a:solidFill>
            </a:endParaRPr>
          </a:p>
        </p:txBody>
      </p:sp>
      <p:pic>
        <p:nvPicPr>
          <p:cNvPr id="5123" name="Picture 3" descr="Picture2">
            <a:extLst>
              <a:ext uri="{FF2B5EF4-FFF2-40B4-BE49-F238E27FC236}">
                <a16:creationId xmlns:a16="http://schemas.microsoft.com/office/drawing/2014/main" id="{26E59A87-9E13-F454-7CFF-6F3646F0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75"/>
            <a:ext cx="1066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Picture2">
            <a:extLst>
              <a:ext uri="{FF2B5EF4-FFF2-40B4-BE49-F238E27FC236}">
                <a16:creationId xmlns:a16="http://schemas.microsoft.com/office/drawing/2014/main" id="{6808AA73-C7AA-463E-40A6-D6E8D832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0"/>
            <a:ext cx="755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Picture2">
            <a:extLst>
              <a:ext uri="{FF2B5EF4-FFF2-40B4-BE49-F238E27FC236}">
                <a16:creationId xmlns:a16="http://schemas.microsoft.com/office/drawing/2014/main" id="{2E43864F-75B4-80E3-BBBD-3B64BB912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03875"/>
            <a:ext cx="1066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Picture2">
            <a:extLst>
              <a:ext uri="{FF2B5EF4-FFF2-40B4-BE49-F238E27FC236}">
                <a16:creationId xmlns:a16="http://schemas.microsoft.com/office/drawing/2014/main" id="{D2BCE943-F06C-ED13-26A7-E2F8445F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4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6" name="Rectangle 10">
            <a:extLst>
              <a:ext uri="{FF2B5EF4-FFF2-40B4-BE49-F238E27FC236}">
                <a16:creationId xmlns:a16="http://schemas.microsoft.com/office/drawing/2014/main" id="{7FCA41A8-4AC1-78DD-C7BF-E52F0C65A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19200"/>
            <a:ext cx="472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vi-VN" sz="2400" b="1" u="sng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800" b="1" u="sng">
                <a:solidFill>
                  <a:srgbClr val="000099"/>
                </a:solidFill>
              </a:rPr>
              <a:t>1. Tìm hiểu tác giả tác phẩm</a:t>
            </a:r>
          </a:p>
        </p:txBody>
      </p:sp>
      <p:sp>
        <p:nvSpPr>
          <p:cNvPr id="5128" name="Text Box 13">
            <a:extLst>
              <a:ext uri="{FF2B5EF4-FFF2-40B4-BE49-F238E27FC236}">
                <a16:creationId xmlns:a16="http://schemas.microsoft.com/office/drawing/2014/main" id="{F69FC311-37B8-5763-6854-74379208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67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vi-VN" altLang="vi-VN" sz="24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41D87-DFD2-FBF6-25D4-DF0D51C8F903}"/>
              </a:ext>
            </a:extLst>
          </p:cNvPr>
          <p:cNvSpPr/>
          <p:nvPr/>
        </p:nvSpPr>
        <p:spPr>
          <a:xfrm>
            <a:off x="914400" y="2590800"/>
            <a:ext cx="4495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endParaRPr lang="en-US" dirty="0">
              <a:cs typeface="+mn-cs"/>
            </a:endParaRPr>
          </a:p>
        </p:txBody>
      </p:sp>
      <p:sp>
        <p:nvSpPr>
          <p:cNvPr id="5130" name="Rectangle 17">
            <a:extLst>
              <a:ext uri="{FF2B5EF4-FFF2-40B4-BE49-F238E27FC236}">
                <a16:creationId xmlns:a16="http://schemas.microsoft.com/office/drawing/2014/main" id="{F55C206B-08EE-EEB0-501A-351694E68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588"/>
            <a:ext cx="4265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400" b="1" i="1">
                <a:solidFill>
                  <a:schemeClr val="bg1"/>
                </a:solidFill>
              </a:rPr>
              <a:t>Thứ t­ ngµy 20 th¸ng 3 n¨m 2013</a:t>
            </a:r>
          </a:p>
        </p:txBody>
      </p:sp>
      <p:sp>
        <p:nvSpPr>
          <p:cNvPr id="5131" name="Rectangle 9">
            <a:extLst>
              <a:ext uri="{FF2B5EF4-FFF2-40B4-BE49-F238E27FC236}">
                <a16:creationId xmlns:a16="http://schemas.microsoft.com/office/drawing/2014/main" id="{F156F848-441E-B003-B1B7-53F6C8892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49250"/>
            <a:ext cx="7543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vi-VN" b="1">
                <a:solidFill>
                  <a:srgbClr val="FF0000"/>
                </a:solidFill>
              </a:rPr>
              <a:t>THIẾU NHI THẾ GIỚI LIÊN HOAN</a:t>
            </a:r>
          </a:p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				        </a:t>
            </a:r>
            <a:r>
              <a:rPr lang="en-US" altLang="vi-VN" sz="2000" b="1">
                <a:solidFill>
                  <a:schemeClr val="tx1"/>
                </a:solidFill>
              </a:rPr>
              <a:t>Nhạc và lời Lưu Hữu Phước</a:t>
            </a:r>
            <a:endParaRPr lang="en-US" altLang="vi-VN" sz="2400" b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9E08D1-2B6F-CD6B-8C36-0EA643623087}"/>
              </a:ext>
            </a:extLst>
          </p:cNvPr>
          <p:cNvSpPr/>
          <p:nvPr/>
        </p:nvSpPr>
        <p:spPr>
          <a:xfrm>
            <a:off x="609600" y="2057400"/>
            <a:ext cx="4419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sz="2000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cs"/>
              </a:rPr>
              <a:t> </a:t>
            </a:r>
            <a:r>
              <a:rPr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cs"/>
              </a:rPr>
              <a:t>- </a:t>
            </a:r>
            <a:r>
              <a:rPr b="1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cs"/>
              </a:rPr>
              <a:t>Nhạc sĩ Lưu Hữu Phước:</a:t>
            </a:r>
            <a:r>
              <a:rPr noProof="1">
                <a:solidFill>
                  <a:srgbClr val="000000"/>
                </a:solidFill>
                <a:cs typeface="+mn-cs"/>
              </a:rPr>
              <a:t> (1921 – 1989), quê ở huyện Ô Môn tỉnh Cần Thơ.</a:t>
            </a:r>
            <a:r>
              <a:rPr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cs"/>
              </a:rPr>
              <a:t> </a:t>
            </a:r>
            <a:endParaRPr noProof="1">
              <a:cs typeface="+mn-cs"/>
            </a:endParaRPr>
          </a:p>
        </p:txBody>
      </p:sp>
      <p:sp>
        <p:nvSpPr>
          <p:cNvPr id="5133" name="Rectangle 20">
            <a:extLst>
              <a:ext uri="{FF2B5EF4-FFF2-40B4-BE49-F238E27FC236}">
                <a16:creationId xmlns:a16="http://schemas.microsoft.com/office/drawing/2014/main" id="{CC54D048-13F2-B4B9-CC76-3F5DB992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00400"/>
            <a:ext cx="4495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400"/>
              <a:t> - </a:t>
            </a:r>
            <a:r>
              <a:rPr lang="en-US" altLang="vi-VN" sz="2400" b="1"/>
              <a:t>Ca khúc tiêu biểu: </a:t>
            </a:r>
            <a:r>
              <a:rPr lang="en-US" altLang="vi-VN" sz="2400"/>
              <a:t>Ca</a:t>
            </a:r>
            <a:r>
              <a:rPr lang="en-US" altLang="vi-VN" sz="2400" b="1"/>
              <a:t> </a:t>
            </a:r>
            <a:r>
              <a:rPr lang="en-US" altLang="vi-VN" sz="2400"/>
              <a:t>ngợi Hồ Chủ Tịch, Lên Đàng..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/>
              <a:t>Ca khúc tiêu biểu cho thiếu nhi: Reo vang binh minh,Thiếu nhi thế giới liên hoan…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/>
              <a:t> Giải thưởng Hồ Chí Minh về văn học nghệ thuật (1996).</a:t>
            </a:r>
            <a:endParaRPr lang="en-US" altLang="vi-VN" sz="2400">
              <a:solidFill>
                <a:schemeClr val="bg1"/>
              </a:solidFill>
            </a:endParaRPr>
          </a:p>
        </p:txBody>
      </p:sp>
      <p:pic>
        <p:nvPicPr>
          <p:cNvPr id="5134" name="Picture 50" descr="2">
            <a:extLst>
              <a:ext uri="{FF2B5EF4-FFF2-40B4-BE49-F238E27FC236}">
                <a16:creationId xmlns:a16="http://schemas.microsoft.com/office/drawing/2014/main" id="{6D537706-DAC9-331D-4DD5-D2C8CE65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50" descr="2">
            <a:extLst>
              <a:ext uri="{FF2B5EF4-FFF2-40B4-BE49-F238E27FC236}">
                <a16:creationId xmlns:a16="http://schemas.microsoft.com/office/drawing/2014/main" id="{BE4B64C3-50BC-B642-E819-AF3EE5CB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50" descr="2">
            <a:extLst>
              <a:ext uri="{FF2B5EF4-FFF2-40B4-BE49-F238E27FC236}">
                <a16:creationId xmlns:a16="http://schemas.microsoft.com/office/drawing/2014/main" id="{BC0472D3-2272-2DC1-2FA2-6C9097A2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50" descr="2">
            <a:extLst>
              <a:ext uri="{FF2B5EF4-FFF2-40B4-BE49-F238E27FC236}">
                <a16:creationId xmlns:a16="http://schemas.microsoft.com/office/drawing/2014/main" id="{1729BE6D-1304-5CA0-B5C9-FF0D962F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50" descr="2">
            <a:extLst>
              <a:ext uri="{FF2B5EF4-FFF2-40B4-BE49-F238E27FC236}">
                <a16:creationId xmlns:a16="http://schemas.microsoft.com/office/drawing/2014/main" id="{E495FE1F-3D02-3A87-5C31-AB1112ED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533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F286F3-CFB4-F3B3-445E-AC310060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40" name="Slide Number Placeholder 2">
            <a:extLst>
              <a:ext uri="{FF2B5EF4-FFF2-40B4-BE49-F238E27FC236}">
                <a16:creationId xmlns:a16="http://schemas.microsoft.com/office/drawing/2014/main" id="{5C729ACF-BB52-AED2-DF0A-D0DEAE3422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57D59B37-1453-49D8-B607-A6A9E8D7E7E8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3</a:t>
            </a:fld>
            <a:endParaRPr lang="en-US" altLang="zh-CN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8E16F9C1-99FF-FE78-458B-195DD6ED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409825"/>
            <a:ext cx="4953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800" b="1" i="1">
                <a:solidFill>
                  <a:schemeClr val="bg1"/>
                </a:solidFill>
              </a:rPr>
              <a:t>     </a:t>
            </a:r>
            <a:endParaRPr lang="en-US" altLang="vi-VN" sz="2800" b="1" i="1">
              <a:solidFill>
                <a:srgbClr val="0000FF"/>
              </a:solidFill>
            </a:endParaRP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7E8CC769-E0F0-A0E3-DBF9-F7E95A1DA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odoniH" pitchFamily="34" charset="0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1E10690-36D9-622A-040B-81428F1FD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01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vi-VN" sz="2800" b="1" u="sng">
                <a:solidFill>
                  <a:srgbClr val="FF0000"/>
                </a:solidFill>
              </a:rPr>
              <a:t>Mời các em nghe hát mẫu 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sz="2800" b="1" u="sng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1" u="sng">
              <a:solidFill>
                <a:srgbClr val="0000CC"/>
              </a:solidFill>
            </a:endParaRPr>
          </a:p>
        </p:txBody>
      </p:sp>
      <p:pic>
        <p:nvPicPr>
          <p:cNvPr id="6149" name="Picture 49" descr="2">
            <a:extLst>
              <a:ext uri="{FF2B5EF4-FFF2-40B4-BE49-F238E27FC236}">
                <a16:creationId xmlns:a16="http://schemas.microsoft.com/office/drawing/2014/main" id="{3F8D655D-75BC-A912-6001-0B1C28AE8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2286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9" descr="2">
            <a:extLst>
              <a:ext uri="{FF2B5EF4-FFF2-40B4-BE49-F238E27FC236}">
                <a16:creationId xmlns:a16="http://schemas.microsoft.com/office/drawing/2014/main" id="{CCF2BE60-AEC9-D4B7-9B08-3753B4B0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048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9" descr="2">
            <a:extLst>
              <a:ext uri="{FF2B5EF4-FFF2-40B4-BE49-F238E27FC236}">
                <a16:creationId xmlns:a16="http://schemas.microsoft.com/office/drawing/2014/main" id="{45066897-B1F1-996E-FEE2-B248477A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821">
            <a:off x="6529388" y="-1365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9" descr="2">
            <a:extLst>
              <a:ext uri="{FF2B5EF4-FFF2-40B4-BE49-F238E27FC236}">
                <a16:creationId xmlns:a16="http://schemas.microsoft.com/office/drawing/2014/main" id="{37757FAE-D572-1BFC-FEAC-7BF4FFC2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915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9" descr="2">
            <a:extLst>
              <a:ext uri="{FF2B5EF4-FFF2-40B4-BE49-F238E27FC236}">
                <a16:creationId xmlns:a16="http://schemas.microsoft.com/office/drawing/2014/main" id="{D048991A-DEE3-C0C7-1790-4FC17BEA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4" name="Object 2">
            <a:extLst>
              <a:ext uri="{FF2B5EF4-FFF2-40B4-BE49-F238E27FC236}">
                <a16:creationId xmlns:a16="http://schemas.microsoft.com/office/drawing/2014/main" id="{19C8DE6C-6D34-B633-D992-A76F1161ABD4}"/>
              </a:ext>
            </a:extLst>
          </p:cNvPr>
          <p:cNvGraphicFramePr>
            <a:graphicFrameLocks/>
          </p:cNvGraphicFramePr>
          <p:nvPr/>
        </p:nvGraphicFramePr>
        <p:xfrm>
          <a:off x="7315200" y="5564188"/>
          <a:ext cx="182880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6154" name="Object 2">
                        <a:extLst>
                          <a:ext uri="{FF2B5EF4-FFF2-40B4-BE49-F238E27FC236}">
                            <a16:creationId xmlns:a16="http://schemas.microsoft.com/office/drawing/2014/main" id="{19C8DE6C-6D34-B633-D992-A76F1161ABD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564188"/>
                        <a:ext cx="1828800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3">
            <a:extLst>
              <a:ext uri="{FF2B5EF4-FFF2-40B4-BE49-F238E27FC236}">
                <a16:creationId xmlns:a16="http://schemas.microsoft.com/office/drawing/2014/main" id="{2F61D1A6-3EAD-1189-C16D-6B1AFD49DCB9}"/>
              </a:ext>
            </a:extLst>
          </p:cNvPr>
          <p:cNvGraphicFramePr>
            <a:graphicFrameLocks/>
          </p:cNvGraphicFramePr>
          <p:nvPr/>
        </p:nvGraphicFramePr>
        <p:xfrm>
          <a:off x="6970713" y="5564188"/>
          <a:ext cx="2316162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8" imgW="1999793" imgH="1831543" progId="">
                  <p:embed/>
                </p:oleObj>
              </mc:Choice>
              <mc:Fallback>
                <p:oleObj r:id="rId8" imgW="1999793" imgH="1831543" progId="">
                  <p:embed/>
                  <p:pic>
                    <p:nvPicPr>
                      <p:cNvPr id="6155" name="Object 3">
                        <a:extLst>
                          <a:ext uri="{FF2B5EF4-FFF2-40B4-BE49-F238E27FC236}">
                            <a16:creationId xmlns:a16="http://schemas.microsoft.com/office/drawing/2014/main" id="{2F61D1A6-3EAD-1189-C16D-6B1AFD49DCB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713" y="5564188"/>
                        <a:ext cx="2316162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49" descr="2">
            <a:extLst>
              <a:ext uri="{FF2B5EF4-FFF2-40B4-BE49-F238E27FC236}">
                <a16:creationId xmlns:a16="http://schemas.microsoft.com/office/drawing/2014/main" id="{B22C1A34-2698-F993-D0D2-03887C05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958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9" descr="2">
            <a:extLst>
              <a:ext uri="{FF2B5EF4-FFF2-40B4-BE49-F238E27FC236}">
                <a16:creationId xmlns:a16="http://schemas.microsoft.com/office/drawing/2014/main" id="{55AE70AA-DF69-0C3E-BFB0-5879D543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524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9" descr="2">
            <a:extLst>
              <a:ext uri="{FF2B5EF4-FFF2-40B4-BE49-F238E27FC236}">
                <a16:creationId xmlns:a16="http://schemas.microsoft.com/office/drawing/2014/main" id="{27F50009-93D5-8E4E-B17E-E60F2D5A9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Slide Number Placeholder 2">
            <a:extLst>
              <a:ext uri="{FF2B5EF4-FFF2-40B4-BE49-F238E27FC236}">
                <a16:creationId xmlns:a16="http://schemas.microsoft.com/office/drawing/2014/main" id="{41AE9B58-50ED-4195-8F7E-3BA8E92AC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347E5927-BC9A-4ADC-8618-0E150D7B8BA7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4</a:t>
            </a:fld>
            <a:endParaRPr lang="en-US" altLang="zh-CN" sz="1400"/>
          </a:p>
        </p:txBody>
      </p:sp>
      <p:pic>
        <p:nvPicPr>
          <p:cNvPr id="2" name="y2meta.com-Bài 10 _ Thiếu Nhi Thế Giới Liên Hoan - Âm Nhạc Lớp 4 __ Tập Hát Theo Lời _ CD Bộ Giáo Dục-(1080p).mp4">
            <a:hlinkClick r:id="" action="ppaction://media"/>
            <a:extLst>
              <a:ext uri="{FF2B5EF4-FFF2-40B4-BE49-F238E27FC236}">
                <a16:creationId xmlns:a16="http://schemas.microsoft.com/office/drawing/2014/main" id="{FB0CE35C-F276-CE46-ADB7-7F7F6D359B1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150" y="771525"/>
            <a:ext cx="733425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E45E020-3634-5045-96BA-D92C517A40D5}"/>
              </a:ext>
            </a:extLst>
          </p:cNvPr>
          <p:cNvSpPr txBox="1"/>
          <p:nvPr/>
        </p:nvSpPr>
        <p:spPr>
          <a:xfrm>
            <a:off x="3572013" y="239404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807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34703-8DFD-3ECA-06A6-EFA161A4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Slide Number Placeholder 2">
            <a:extLst>
              <a:ext uri="{FF2B5EF4-FFF2-40B4-BE49-F238E27FC236}">
                <a16:creationId xmlns:a16="http://schemas.microsoft.com/office/drawing/2014/main" id="{E328702F-1A7C-DD14-2896-BDF55A26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19A8B339-19BF-4F9E-BA2E-1BC1007C8280}" type="slidenum">
              <a:rPr lang="en-US" altLang="zh-CN" sz="1400">
                <a:solidFill>
                  <a:srgbClr val="000000"/>
                </a:solidFill>
              </a:rPr>
              <a:pPr/>
              <a:t>5</a:t>
            </a:fld>
            <a:endParaRPr lang="en-US" altLang="zh-CN" sz="1400">
              <a:solidFill>
                <a:srgbClr val="000000"/>
              </a:solidFill>
            </a:endParaRP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96BDF9C0-075D-D3FF-761A-12B3E4B0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2">
            <a:extLst>
              <a:ext uri="{FF2B5EF4-FFF2-40B4-BE49-F238E27FC236}">
                <a16:creationId xmlns:a16="http://schemas.microsoft.com/office/drawing/2014/main" id="{7AD7E6BB-74EF-FB43-56F3-6257B5675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04800"/>
            <a:ext cx="59150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Thiếu nhi thế giới liên hoan</a:t>
            </a:r>
          </a:p>
        </p:txBody>
      </p:sp>
      <p:sp>
        <p:nvSpPr>
          <p:cNvPr id="7174" name="Text Box 3">
            <a:extLst>
              <a:ext uri="{FF2B5EF4-FFF2-40B4-BE49-F238E27FC236}">
                <a16:creationId xmlns:a16="http://schemas.microsoft.com/office/drawing/2014/main" id="{2F283866-5471-FD7C-71B9-6F3CEEFB2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90678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rgbClr val="FF0000"/>
                </a:solidFill>
              </a:rPr>
              <a:t>                 Chia câu:  lời 1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 u="sng">
                <a:solidFill>
                  <a:schemeClr val="tx1"/>
                </a:solidFill>
              </a:rPr>
              <a:t>Đoạn 1</a:t>
            </a:r>
            <a:r>
              <a:rPr lang="en-US" altLang="vi-VN" sz="2800" b="1" i="1">
                <a:solidFill>
                  <a:schemeClr val="tx1"/>
                </a:solidFill>
              </a:rPr>
              <a:t>: 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	 </a:t>
            </a:r>
            <a:r>
              <a:rPr lang="en-US" altLang="vi-VN" sz="2800" b="1" i="1">
                <a:solidFill>
                  <a:srgbClr val="FF0000"/>
                </a:solidFill>
              </a:rPr>
              <a:t>1.</a:t>
            </a:r>
            <a:r>
              <a:rPr lang="en-US" altLang="vi-VN" sz="2800" b="1" i="1">
                <a:solidFill>
                  <a:schemeClr val="tx1"/>
                </a:solidFill>
              </a:rPr>
              <a:t> Ngàn dặm xa, khôn ngăn anh em kết đoàn.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2.</a:t>
            </a:r>
            <a:r>
              <a:rPr lang="en-US" altLang="vi-VN" sz="2800" b="1" i="1">
                <a:solidFill>
                  <a:schemeClr val="tx1"/>
                </a:solidFill>
              </a:rPr>
              <a:t> Biên giới sâu, khôn ngăn mối dây thân tình.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3. </a:t>
            </a:r>
            <a:r>
              <a:rPr lang="en-US" altLang="vi-VN" sz="2800" b="1" i="1">
                <a:solidFill>
                  <a:schemeClr val="tx1"/>
                </a:solidFill>
              </a:rPr>
              <a:t>Loài giặc kia, khôn ngăn tình yêu chứa chan,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 </a:t>
            </a:r>
            <a:r>
              <a:rPr lang="en-US" altLang="vi-VN" sz="2800" b="1" i="1">
                <a:solidFill>
                  <a:srgbClr val="FF0000"/>
                </a:solidFill>
              </a:rPr>
              <a:t>4.</a:t>
            </a:r>
            <a:r>
              <a:rPr lang="en-US" altLang="vi-VN" sz="2800" b="1" i="1">
                <a:solidFill>
                  <a:schemeClr val="tx1"/>
                </a:solidFill>
              </a:rPr>
              <a:t> Của đoàn thiếu nhi  hằng mong yên vui thái bình.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Đoạn 2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	 </a:t>
            </a:r>
            <a:r>
              <a:rPr lang="en-US" altLang="vi-VN" sz="2800" b="1" i="1">
                <a:solidFill>
                  <a:srgbClr val="FF0000"/>
                </a:solidFill>
              </a:rPr>
              <a:t>5.</a:t>
            </a:r>
            <a:r>
              <a:rPr lang="en-US" altLang="vi-VN" sz="2800" b="1" i="1">
                <a:solidFill>
                  <a:schemeClr val="tx1"/>
                </a:solidFill>
              </a:rPr>
              <a:t> Vui liên hoan  thiếu nhi thế giới.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6. </a:t>
            </a:r>
            <a:r>
              <a:rPr lang="en-US" altLang="vi-VN" sz="2800" b="1" i="1">
                <a:solidFill>
                  <a:schemeClr val="tx1"/>
                </a:solidFill>
              </a:rPr>
              <a:t>Ta ca hát vang lên niềm vui.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7. </a:t>
            </a:r>
            <a:r>
              <a:rPr lang="en-US" altLang="vi-VN" sz="2800" b="1" i="1">
                <a:solidFill>
                  <a:schemeClr val="tx1"/>
                </a:solidFill>
              </a:rPr>
              <a:t>Ca vang lên vang lên tay nắm tay qua biển núi.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</a:t>
            </a:r>
            <a:r>
              <a:rPr lang="en-US" altLang="vi-VN" sz="2800" b="1" i="1">
                <a:solidFill>
                  <a:srgbClr val="FF0000"/>
                </a:solidFill>
              </a:rPr>
              <a:t>8.</a:t>
            </a:r>
            <a:r>
              <a:rPr lang="en-US" altLang="vi-VN" sz="2800" b="1" i="1">
                <a:solidFill>
                  <a:schemeClr val="tx1"/>
                </a:solidFill>
              </a:rPr>
              <a:t> Trông tươi lai tươi sáng tiến lên theo nhịp đời.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800" b="1" i="1">
                <a:solidFill>
                  <a:schemeClr val="tx1"/>
                </a:solidFill>
              </a:rPr>
              <a:t>             Vang khúc ca yêu đời.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400" b="1" i="1">
                <a:solidFill>
                  <a:schemeClr val="tx1"/>
                </a:solidFill>
                <a:latin typeface="Arial" panose="020B0604020202020204" pitchFamily="34" charset="0"/>
              </a:rPr>
              <a:t>               </a:t>
            </a:r>
          </a:p>
        </p:txBody>
      </p:sp>
      <p:sp>
        <p:nvSpPr>
          <p:cNvPr id="7175" name="Text Box 4">
            <a:extLst>
              <a:ext uri="{FF2B5EF4-FFF2-40B4-BE49-F238E27FC236}">
                <a16:creationId xmlns:a16="http://schemas.microsoft.com/office/drawing/2014/main" id="{C0C28E49-FB7B-6436-6327-04D88AB4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838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vi-VN" sz="2400" b="1" i="1">
                <a:solidFill>
                  <a:srgbClr val="000099"/>
                </a:solidFill>
                <a:latin typeface="Arial" panose="020B0604020202020204" pitchFamily="34" charset="0"/>
              </a:rPr>
              <a:t>Nhạc và lời: Lưu Hữu Phước</a:t>
            </a:r>
            <a:r>
              <a:rPr lang="en-US" altLang="vi-VN" sz="2400" b="1" i="1">
                <a:solidFill>
                  <a:schemeClr val="tx1"/>
                </a:solidFill>
                <a:latin typeface="Arial" panose="020B0604020202020204" pitchFamily="34" charset="0"/>
              </a:rPr>
              <a:t>               </a:t>
            </a:r>
          </a:p>
        </p:txBody>
      </p:sp>
      <p:sp>
        <p:nvSpPr>
          <p:cNvPr id="7176" name="Slide Number Placeholder 2">
            <a:extLst>
              <a:ext uri="{FF2B5EF4-FFF2-40B4-BE49-F238E27FC236}">
                <a16:creationId xmlns:a16="http://schemas.microsoft.com/office/drawing/2014/main" id="{44134974-F962-D6B0-893E-3FCE6149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00800"/>
            <a:ext cx="19034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3E34EA62-36B6-4F47-97D3-D312EF6F3C6B}" type="slidenum">
              <a:rPr lang="en-US" altLang="zh-CN" sz="1400"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5</a:t>
            </a:fld>
            <a:endParaRPr lang="en-US" altLang="zh-CN" sz="1400"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tr">
            <a:extLst>
              <a:ext uri="{FF2B5EF4-FFF2-40B4-BE49-F238E27FC236}">
                <a16:creationId xmlns:a16="http://schemas.microsoft.com/office/drawing/2014/main" id="{EE7F3905-3862-AB37-A536-E4D58B46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B6A9E579-8AC6-96B5-F976-1E8A29275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14400"/>
            <a:ext cx="495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1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F00D6DD-9050-1BA4-17DB-E3266DB01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0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7" descr="Picture2">
            <a:extLst>
              <a:ext uri="{FF2B5EF4-FFF2-40B4-BE49-F238E27FC236}">
                <a16:creationId xmlns:a16="http://schemas.microsoft.com/office/drawing/2014/main" id="{4704DF5F-6A4B-3C4E-7AC6-BF4F622D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>
            <a:extLst>
              <a:ext uri="{FF2B5EF4-FFF2-40B4-BE49-F238E27FC236}">
                <a16:creationId xmlns:a16="http://schemas.microsoft.com/office/drawing/2014/main" id="{9D9E3979-C0CE-CCB0-7AEA-87D82F3D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411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" descr="Picture2">
            <a:extLst>
              <a:ext uri="{FF2B5EF4-FFF2-40B4-BE49-F238E27FC236}">
                <a16:creationId xmlns:a16="http://schemas.microsoft.com/office/drawing/2014/main" id="{4E30D6CE-3995-6229-16D3-1255D93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 descr="Picture2">
            <a:extLst>
              <a:ext uri="{FF2B5EF4-FFF2-40B4-BE49-F238E27FC236}">
                <a16:creationId xmlns:a16="http://schemas.microsoft.com/office/drawing/2014/main" id="{6D9D8F0C-0CC9-1D8E-5588-87BD76DE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19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7" descr="Picture2">
            <a:extLst>
              <a:ext uri="{FF2B5EF4-FFF2-40B4-BE49-F238E27FC236}">
                <a16:creationId xmlns:a16="http://schemas.microsoft.com/office/drawing/2014/main" id="{B06C9BA7-060F-BD8A-6105-1C9868CA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810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ABE80D-92FD-0492-01D1-3408DC4A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03" name="Slide Number Placeholder 2">
            <a:extLst>
              <a:ext uri="{FF2B5EF4-FFF2-40B4-BE49-F238E27FC236}">
                <a16:creationId xmlns:a16="http://schemas.microsoft.com/office/drawing/2014/main" id="{9D1CD4CA-B9BC-6EE4-9A65-B26402705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72E87F19-805E-424D-BA3C-69CB476FF938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6</a:t>
            </a:fld>
            <a:endParaRPr lang="en-US" altLang="zh-CN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tr">
            <a:extLst>
              <a:ext uri="{FF2B5EF4-FFF2-40B4-BE49-F238E27FC236}">
                <a16:creationId xmlns:a16="http://schemas.microsoft.com/office/drawing/2014/main" id="{FE31ECB0-72D3-44E8-A465-B1E01C91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C4197AB4-ED27-ED16-55E0-38E5DE9D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066800"/>
            <a:ext cx="4953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 typeface="Times New Roman" panose="02020603050405020304" pitchFamily="18" charset="0"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2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B45EB6E1-405A-2160-8507-CE2EB3CD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38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7" descr="Picture2">
            <a:extLst>
              <a:ext uri="{FF2B5EF4-FFF2-40B4-BE49-F238E27FC236}">
                <a16:creationId xmlns:a16="http://schemas.microsoft.com/office/drawing/2014/main" id="{42F9ECEC-A347-4F00-FBF2-FB16427F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7" descr="Picture2">
            <a:extLst>
              <a:ext uri="{FF2B5EF4-FFF2-40B4-BE49-F238E27FC236}">
                <a16:creationId xmlns:a16="http://schemas.microsoft.com/office/drawing/2014/main" id="{CD32286B-FFED-ECF0-4B9C-A6EB01C7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32435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>
            <a:extLst>
              <a:ext uri="{FF2B5EF4-FFF2-40B4-BE49-F238E27FC236}">
                <a16:creationId xmlns:a16="http://schemas.microsoft.com/office/drawing/2014/main" id="{C25615B0-BB1D-3390-30DA-42272DDC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4191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E:\images (2).jpg">
            <a:extLst>
              <a:ext uri="{FF2B5EF4-FFF2-40B4-BE49-F238E27FC236}">
                <a16:creationId xmlns:a16="http://schemas.microsoft.com/office/drawing/2014/main" id="{723EA7D0-44F7-B347-EC44-457B42B3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3429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0B4054-19E2-B168-EDA3-247AE509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6" name="Slide Number Placeholder 2">
            <a:extLst>
              <a:ext uri="{FF2B5EF4-FFF2-40B4-BE49-F238E27FC236}">
                <a16:creationId xmlns:a16="http://schemas.microsoft.com/office/drawing/2014/main" id="{0AD77D33-50D3-E12B-C0DB-1C70ACC0C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F13FD685-A80D-4353-B950-27A368920232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7</a:t>
            </a:fld>
            <a:endParaRPr lang="en-US" altLang="zh-CN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tr">
            <a:extLst>
              <a:ext uri="{FF2B5EF4-FFF2-40B4-BE49-F238E27FC236}">
                <a16:creationId xmlns:a16="http://schemas.microsoft.com/office/drawing/2014/main" id="{BB130D48-0347-5A8E-70DC-A86BC79A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333D287D-8AAC-E60F-9722-CE737A41B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90600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3600">
                <a:solidFill>
                  <a:srgbClr val="3333CC"/>
                </a:solidFill>
                <a:latin typeface=".VnTime"/>
              </a:rPr>
              <a:t>Học hát câu 1 và 2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8528FB5-9178-1028-4BBE-F489E578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15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0036">
            <a:extLst>
              <a:ext uri="{FF2B5EF4-FFF2-40B4-BE49-F238E27FC236}">
                <a16:creationId xmlns:a16="http://schemas.microsoft.com/office/drawing/2014/main" id="{B6C37CD9-0DF8-EFA8-5299-7FBD52F3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0036">
            <a:extLst>
              <a:ext uri="{FF2B5EF4-FFF2-40B4-BE49-F238E27FC236}">
                <a16:creationId xmlns:a16="http://schemas.microsoft.com/office/drawing/2014/main" id="{4F973696-CC0C-B40B-8F92-C4D98F63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95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0036">
            <a:extLst>
              <a:ext uri="{FF2B5EF4-FFF2-40B4-BE49-F238E27FC236}">
                <a16:creationId xmlns:a16="http://schemas.microsoft.com/office/drawing/2014/main" id="{5E634609-1D2E-30DE-49D5-0745B9AD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0036">
            <a:extLst>
              <a:ext uri="{FF2B5EF4-FFF2-40B4-BE49-F238E27FC236}">
                <a16:creationId xmlns:a16="http://schemas.microsoft.com/office/drawing/2014/main" id="{5D656F3C-7D46-941A-3C44-3C715098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0036">
            <a:extLst>
              <a:ext uri="{FF2B5EF4-FFF2-40B4-BE49-F238E27FC236}">
                <a16:creationId xmlns:a16="http://schemas.microsoft.com/office/drawing/2014/main" id="{4389B9F2-C20D-767B-53C2-954D89232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7" descr="Picture2">
            <a:extLst>
              <a:ext uri="{FF2B5EF4-FFF2-40B4-BE49-F238E27FC236}">
                <a16:creationId xmlns:a16="http://schemas.microsoft.com/office/drawing/2014/main" id="{34DF50C1-9572-24B9-E00E-069716BA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B8CB63-0226-C6D1-438F-F996B678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52" name="Slide Number Placeholder 2">
            <a:extLst>
              <a:ext uri="{FF2B5EF4-FFF2-40B4-BE49-F238E27FC236}">
                <a16:creationId xmlns:a16="http://schemas.microsoft.com/office/drawing/2014/main" id="{E47DFD15-D297-30EB-8F0A-85CAC7C01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C7CD91EE-C1DF-400F-BC1C-12106C513B5C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8</a:t>
            </a:fld>
            <a:endParaRPr lang="en-US" altLang="zh-CN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tr">
            <a:extLst>
              <a:ext uri="{FF2B5EF4-FFF2-40B4-BE49-F238E27FC236}">
                <a16:creationId xmlns:a16="http://schemas.microsoft.com/office/drawing/2014/main" id="{7759FC2B-E713-1653-0607-01AED4FE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C1C23273-1597-0BB1-92FB-B2734909D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144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vi-VN" sz="4000">
                <a:solidFill>
                  <a:srgbClr val="3333CC"/>
                </a:solidFill>
                <a:latin typeface=".VnTime"/>
              </a:rPr>
              <a:t>Học hát câu 3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E290BE55-3C59-FA31-48E3-AEBE41F4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38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7" descr="Picture2">
            <a:extLst>
              <a:ext uri="{FF2B5EF4-FFF2-40B4-BE49-F238E27FC236}">
                <a16:creationId xmlns:a16="http://schemas.microsoft.com/office/drawing/2014/main" id="{DB4DBAFC-B532-782A-B917-B5CF8B67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26243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0" descr="2">
            <a:extLst>
              <a:ext uri="{FF2B5EF4-FFF2-40B4-BE49-F238E27FC236}">
                <a16:creationId xmlns:a16="http://schemas.microsoft.com/office/drawing/2014/main" id="{73D4C8F9-9AB9-C060-7716-1FF3B438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0" descr="2">
            <a:extLst>
              <a:ext uri="{FF2B5EF4-FFF2-40B4-BE49-F238E27FC236}">
                <a16:creationId xmlns:a16="http://schemas.microsoft.com/office/drawing/2014/main" id="{A05EE848-9FC3-CE0E-F225-E70BA2FF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0" descr="2">
            <a:extLst>
              <a:ext uri="{FF2B5EF4-FFF2-40B4-BE49-F238E27FC236}">
                <a16:creationId xmlns:a16="http://schemas.microsoft.com/office/drawing/2014/main" id="{2A9FC94C-4E38-0340-5313-7CC222E6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3901">
            <a:off x="508000" y="4237038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50" descr="2">
            <a:extLst>
              <a:ext uri="{FF2B5EF4-FFF2-40B4-BE49-F238E27FC236}">
                <a16:creationId xmlns:a16="http://schemas.microsoft.com/office/drawing/2014/main" id="{CAE6E17C-C059-E175-4123-7096D3F0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316">
            <a:off x="265113" y="31750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6" descr="0036">
            <a:extLst>
              <a:ext uri="{FF2B5EF4-FFF2-40B4-BE49-F238E27FC236}">
                <a16:creationId xmlns:a16="http://schemas.microsoft.com/office/drawing/2014/main" id="{3671E456-EDD2-9091-818F-4148B269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7" descr="Picture2">
            <a:extLst>
              <a:ext uri="{FF2B5EF4-FFF2-40B4-BE49-F238E27FC236}">
                <a16:creationId xmlns:a16="http://schemas.microsoft.com/office/drawing/2014/main" id="{E6F4CF00-C0DA-D96E-FFFA-BC859565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10445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CF3DF-2FBD-E757-515C-5716463D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77" name="Slide Number Placeholder 2">
            <a:extLst>
              <a:ext uri="{FF2B5EF4-FFF2-40B4-BE49-F238E27FC236}">
                <a16:creationId xmlns:a16="http://schemas.microsoft.com/office/drawing/2014/main" id="{6C5490F2-2814-19DD-0518-0189DA655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Times New Roman" panose="02020603050405020304" pitchFamily="18" charset="0"/>
              <a:buNone/>
            </a:pPr>
            <a:fld id="{890C280E-0F8E-4436-A822-2B28FD58EC13}" type="slidenum">
              <a:rPr lang="en-US" altLang="zh-CN" sz="1400"/>
              <a:pPr>
                <a:spcBef>
                  <a:spcPct val="0"/>
                </a:spcBef>
                <a:buFont typeface="Times New Roman" panose="02020603050405020304" pitchFamily="18" charset="0"/>
                <a:buNone/>
              </a:pPr>
              <a:t>9</a:t>
            </a:fld>
            <a:endParaRPr lang="en-US" altLang="zh-CN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549</Words>
  <Application>Microsoft Office PowerPoint</Application>
  <PresentationFormat>On-screen Show (4:3)</PresentationFormat>
  <Paragraphs>91</Paragraphs>
  <Slides>20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SimSun</vt:lpstr>
      <vt:lpstr>SimSun</vt:lpstr>
      <vt:lpstr>.VnBodoniH</vt:lpstr>
      <vt:lpstr>.VnMysticalH</vt:lpstr>
      <vt:lpstr>.VnTime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</dc:creator>
  <cp:lastModifiedBy>Administrator</cp:lastModifiedBy>
  <cp:revision>127</cp:revision>
  <dcterms:created xsi:type="dcterms:W3CDTF">2008-11-12T00:23:02Z</dcterms:created>
  <dcterms:modified xsi:type="dcterms:W3CDTF">2023-03-25T10:58:35Z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